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10EB-D3F0-4D6A-93FE-C4E3A89E08FC}" type="datetimeFigureOut">
              <a:rPr lang="en-US" smtClean="0"/>
              <a:t>7/8/2016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68DF-7DDF-4822-8043-3364C48FF77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0026"/>
            <a:ext cx="892971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6"/>
            <a:r>
              <a:rPr lang="hi-IN" sz="2400" i="1" u="sng" dirty="0" smtClean="0">
                <a:solidFill>
                  <a:srgbClr val="FF0000"/>
                </a:solidFill>
                <a:cs typeface="+mj-cs"/>
              </a:rPr>
              <a:t>अभ्यास 14</a:t>
            </a:r>
          </a:p>
          <a:p>
            <a:endParaRPr lang="hi-IN" dirty="0"/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नगर और गाँव के बीच में बाजार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उपवन के चारों ओर फूल हैं।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उपवन से फूल प्राप्त होते हैं।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पिता के साथ पुत्र गेंद से घर के आगे खेलता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यह मुख से प्रसन्न प्रतीत होती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वह एक पैर से लंगड़ा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शिक्षकों को नमस्कार करना चाहिए।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तुम कहाँ औऱ क्यों जाते हो।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राजा गरीबों को कंबल देता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चोर के लिए सैनिक ही पर्याप्त हैँ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शिष्य के अतिरिक्त कौन पढ़ेगा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शरीर से आत्मा भिन्न है।</a:t>
            </a:r>
          </a:p>
          <a:p>
            <a:pPr marL="342900" indent="-342900">
              <a:buFont typeface="+mj-lt"/>
              <a:buAutoNum type="arabicPeriod"/>
            </a:pPr>
            <a:r>
              <a:rPr lang="hi-IN" sz="2400" dirty="0" smtClean="0">
                <a:solidFill>
                  <a:srgbClr val="002060"/>
                </a:solidFill>
              </a:rPr>
              <a:t>क्या राम श्याम से छोटा है।</a:t>
            </a:r>
          </a:p>
          <a:p>
            <a:pPr marL="342900" indent="-342900"/>
            <a:r>
              <a:rPr lang="hi-IN" sz="2400" dirty="0" smtClean="0">
                <a:solidFill>
                  <a:srgbClr val="002060"/>
                </a:solidFill>
              </a:rPr>
              <a:t>14.पुस्तक कहाँ है</a:t>
            </a:r>
            <a:r>
              <a:rPr lang="en-IN" sz="2400" dirty="0" smtClean="0">
                <a:solidFill>
                  <a:srgbClr val="002060"/>
                </a:solidFill>
              </a:rPr>
              <a:t>?</a:t>
            </a:r>
            <a:endParaRPr lang="hi-IN" sz="24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hi-IN" sz="2400" dirty="0" smtClean="0">
                <a:solidFill>
                  <a:srgbClr val="002060"/>
                </a:solidFill>
              </a:rPr>
              <a:t>15. वे सब वहाँ से आती है.</a:t>
            </a:r>
          </a:p>
          <a:p>
            <a:pPr marL="342900" indent="-342900">
              <a:buFont typeface="+mj-lt"/>
              <a:buAutoNum type="arabicPeriod"/>
            </a:pPr>
            <a:endParaRPr lang="en-I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2016-07-08T06:47:40Z</dcterms:created>
  <dcterms:modified xsi:type="dcterms:W3CDTF">2016-07-08T07:09:39Z</dcterms:modified>
</cp:coreProperties>
</file>