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1E97-38DD-47CA-AC54-36221811E58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72F1-1CB7-4316-9745-3C0AD32BE9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1E97-38DD-47CA-AC54-36221811E58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72F1-1CB7-4316-9745-3C0AD32BE9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1E97-38DD-47CA-AC54-36221811E58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72F1-1CB7-4316-9745-3C0AD32BE9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1E97-38DD-47CA-AC54-36221811E58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72F1-1CB7-4316-9745-3C0AD32BE9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1E97-38DD-47CA-AC54-36221811E58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72F1-1CB7-4316-9745-3C0AD32BE9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1E97-38DD-47CA-AC54-36221811E58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72F1-1CB7-4316-9745-3C0AD32BE9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1E97-38DD-47CA-AC54-36221811E58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72F1-1CB7-4316-9745-3C0AD32BE9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1E97-38DD-47CA-AC54-36221811E58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72F1-1CB7-4316-9745-3C0AD32BE9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1E97-38DD-47CA-AC54-36221811E58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72F1-1CB7-4316-9745-3C0AD32BE9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1E97-38DD-47CA-AC54-36221811E58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72F1-1CB7-4316-9745-3C0AD32BE9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1E97-38DD-47CA-AC54-36221811E58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72F1-1CB7-4316-9745-3C0AD32BE9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21E97-38DD-47CA-AC54-36221811E58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272F1-1CB7-4316-9745-3C0AD32BE9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1"/>
            <a:ext cx="8001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400" dirty="0" smtClean="0"/>
              <a:t>नियम १ - निम्लिखित शब्दों के साथ द्वितीय  विभक्ति का प्रयोग किया जाता है</a:t>
            </a:r>
            <a:endParaRPr lang="en-US" sz="2400" dirty="0" smtClean="0"/>
          </a:p>
          <a:p>
            <a:endParaRPr lang="hi-IN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hi-IN" sz="2800" dirty="0" smtClean="0"/>
              <a:t>अभितः</a:t>
            </a:r>
            <a:r>
              <a:rPr lang="en-US" sz="2800" dirty="0" smtClean="0"/>
              <a:t> </a:t>
            </a:r>
            <a:r>
              <a:rPr lang="hi-IN" sz="2800" dirty="0" smtClean="0"/>
              <a:t>(दोनों ओर)</a:t>
            </a:r>
          </a:p>
          <a:p>
            <a:pPr marL="514350" indent="-514350">
              <a:buFont typeface="+mj-lt"/>
              <a:buAutoNum type="arabicPeriod"/>
            </a:pPr>
            <a:r>
              <a:rPr lang="hi-IN" sz="2800" dirty="0" smtClean="0"/>
              <a:t>परतः(चारों ओर )</a:t>
            </a:r>
          </a:p>
          <a:p>
            <a:pPr marL="514350" indent="-514350">
              <a:buFont typeface="+mj-lt"/>
              <a:buAutoNum type="arabicPeriod"/>
            </a:pPr>
            <a:r>
              <a:rPr lang="hi-IN" sz="2800" dirty="0" smtClean="0"/>
              <a:t>सर्वतः</a:t>
            </a:r>
            <a:r>
              <a:rPr lang="en-US" sz="2800" dirty="0" smtClean="0"/>
              <a:t>(</a:t>
            </a:r>
            <a:r>
              <a:rPr lang="hi-IN" sz="2800" dirty="0" smtClean="0"/>
              <a:t>सभी ओर</a:t>
            </a:r>
            <a:r>
              <a:rPr lang="en-US" sz="2800" dirty="0" smtClean="0"/>
              <a:t>)</a:t>
            </a:r>
            <a:r>
              <a:rPr lang="hi-IN" sz="2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hi-IN" sz="2800" dirty="0" smtClean="0"/>
              <a:t>ऊपरी </a:t>
            </a:r>
            <a:r>
              <a:rPr lang="en-US" sz="2800" dirty="0" smtClean="0"/>
              <a:t>(</a:t>
            </a:r>
            <a:r>
              <a:rPr lang="hi-IN" sz="2800" dirty="0" smtClean="0"/>
              <a:t>ऊपर</a:t>
            </a:r>
            <a:r>
              <a:rPr lang="en-US" sz="2800" dirty="0" smtClean="0"/>
              <a:t>)</a:t>
            </a:r>
            <a:r>
              <a:rPr lang="hi-IN" sz="2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hi-IN" sz="2800" dirty="0" smtClean="0"/>
              <a:t>अधः </a:t>
            </a:r>
            <a:r>
              <a:rPr lang="en-US" sz="2800" dirty="0" smtClean="0"/>
              <a:t>(</a:t>
            </a:r>
            <a:r>
              <a:rPr lang="hi-IN" sz="2800" dirty="0" smtClean="0"/>
              <a:t>नीचे</a:t>
            </a:r>
            <a:r>
              <a:rPr lang="en-US" sz="2800" dirty="0" smtClean="0"/>
              <a:t>)</a:t>
            </a:r>
            <a:r>
              <a:rPr lang="hi-IN" sz="2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hi-IN" sz="2800" dirty="0" smtClean="0"/>
              <a:t>अधि </a:t>
            </a:r>
            <a:r>
              <a:rPr lang="en-US" sz="2800" dirty="0" smtClean="0"/>
              <a:t>(</a:t>
            </a:r>
            <a:r>
              <a:rPr lang="hi-IN" sz="2800" dirty="0" smtClean="0"/>
              <a:t>अंदर</a:t>
            </a:r>
            <a:r>
              <a:rPr lang="en-US" sz="2800" dirty="0" smtClean="0"/>
              <a:t>)</a:t>
            </a:r>
            <a:r>
              <a:rPr lang="hi-IN" sz="2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hi-IN" sz="2800" dirty="0" smtClean="0"/>
              <a:t>समया </a:t>
            </a:r>
            <a:r>
              <a:rPr lang="en-US" sz="2800" dirty="0" smtClean="0"/>
              <a:t>(</a:t>
            </a:r>
            <a:r>
              <a:rPr lang="hi-IN" sz="2800" dirty="0" smtClean="0"/>
              <a:t>समीप</a:t>
            </a:r>
            <a:r>
              <a:rPr lang="en-US" sz="2800" dirty="0" smtClean="0"/>
              <a:t>)</a:t>
            </a:r>
            <a:r>
              <a:rPr lang="hi-IN" sz="2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hi-IN" sz="2800" dirty="0" smtClean="0"/>
              <a:t>निकषा </a:t>
            </a:r>
            <a:r>
              <a:rPr lang="en-US" sz="2800" dirty="0" smtClean="0"/>
              <a:t>(</a:t>
            </a:r>
            <a:r>
              <a:rPr lang="hi-IN" sz="2800" dirty="0" smtClean="0"/>
              <a:t>निकट</a:t>
            </a:r>
            <a:r>
              <a:rPr lang="en-US" sz="2800" dirty="0" smtClean="0"/>
              <a:t>)</a:t>
            </a:r>
            <a:r>
              <a:rPr lang="hi-IN" sz="2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hi-IN" sz="2800" dirty="0" smtClean="0"/>
              <a:t>अन्तरा </a:t>
            </a:r>
            <a:r>
              <a:rPr lang="en-US" sz="2800" dirty="0" smtClean="0"/>
              <a:t>(</a:t>
            </a:r>
            <a:r>
              <a:rPr lang="hi-IN" sz="2800" dirty="0" smtClean="0"/>
              <a:t>बीच में</a:t>
            </a:r>
            <a:r>
              <a:rPr lang="en-US" sz="2800" dirty="0" smtClean="0"/>
              <a:t>)</a:t>
            </a:r>
            <a:r>
              <a:rPr lang="hi-IN" sz="2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hi-IN" sz="2800" dirty="0" smtClean="0"/>
              <a:t>प्रति </a:t>
            </a:r>
            <a:r>
              <a:rPr lang="en-US" sz="2800" dirty="0" smtClean="0"/>
              <a:t>(</a:t>
            </a:r>
            <a:r>
              <a:rPr lang="hi-IN" sz="2800" dirty="0" smtClean="0"/>
              <a:t>की ओर</a:t>
            </a:r>
            <a:r>
              <a:rPr lang="en-US" sz="2800" dirty="0" smtClean="0"/>
              <a:t>)</a:t>
            </a:r>
            <a:r>
              <a:rPr lang="hi-IN" sz="2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hi-IN" sz="2800" dirty="0" smtClean="0"/>
              <a:t>विना </a:t>
            </a:r>
            <a:r>
              <a:rPr lang="en-US" sz="2800" dirty="0" smtClean="0"/>
              <a:t>(</a:t>
            </a:r>
            <a:r>
              <a:rPr lang="hi-IN" sz="2800" dirty="0" smtClean="0"/>
              <a:t>बिना</a:t>
            </a:r>
            <a:r>
              <a:rPr lang="en-US" sz="2800" dirty="0" smtClean="0"/>
              <a:t>)</a:t>
            </a:r>
            <a:r>
              <a:rPr lang="hi-IN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371600"/>
            <a:ext cx="6096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hi-IN" sz="2800" dirty="0" smtClean="0"/>
              <a:t>राम  ऊपर के कमरे में जाता है </a:t>
            </a:r>
          </a:p>
          <a:p>
            <a:pPr marL="514350" indent="-514350">
              <a:buFont typeface="+mj-lt"/>
              <a:buAutoNum type="arabicParenR"/>
            </a:pPr>
            <a:r>
              <a:rPr lang="hi-IN" sz="2800" dirty="0" smtClean="0"/>
              <a:t>पिता शहर की ओर जाते हैं </a:t>
            </a:r>
          </a:p>
          <a:p>
            <a:pPr marL="514350" indent="-514350">
              <a:buFont typeface="+mj-lt"/>
              <a:buAutoNum type="arabicParenR"/>
            </a:pPr>
            <a:r>
              <a:rPr lang="hi-IN" sz="2800" dirty="0" smtClean="0"/>
              <a:t>स्कूल के चारो ओर बालक हैं</a:t>
            </a:r>
          </a:p>
          <a:p>
            <a:pPr marL="514350" indent="-514350">
              <a:buFont typeface="+mj-lt"/>
              <a:buAutoNum type="arabicParenR"/>
            </a:pPr>
            <a:r>
              <a:rPr lang="hi-IN" sz="2800" dirty="0" smtClean="0"/>
              <a:t>वह घर के अंदर हैं </a:t>
            </a:r>
          </a:p>
          <a:p>
            <a:pPr marL="514350" indent="-514350">
              <a:buFont typeface="+mj-lt"/>
              <a:buAutoNum type="arabicParenR"/>
            </a:pPr>
            <a:r>
              <a:rPr lang="hi-IN" sz="2800" dirty="0" smtClean="0"/>
              <a:t>लेखक के समीप शिछक हैं</a:t>
            </a:r>
          </a:p>
          <a:p>
            <a:pPr marL="514350" indent="-514350">
              <a:buFont typeface="+mj-lt"/>
              <a:buAutoNum type="arabicParenR"/>
            </a:pPr>
            <a:r>
              <a:rPr lang="hi-IN" sz="2800" dirty="0" smtClean="0"/>
              <a:t>बालक ओर पिता के बीच मैं हूँ </a:t>
            </a:r>
          </a:p>
          <a:p>
            <a:pPr marL="514350" indent="-514350">
              <a:buFont typeface="+mj-lt"/>
              <a:buAutoNum type="arabicParenR"/>
            </a:pPr>
            <a:r>
              <a:rPr lang="hi-IN" sz="2800" dirty="0" smtClean="0"/>
              <a:t>घर ओर स्कूल के बीच बाजार है</a:t>
            </a:r>
          </a:p>
          <a:p>
            <a:pPr marL="514350" indent="-514350">
              <a:buFont typeface="+mj-lt"/>
              <a:buAutoNum type="arabicParenR"/>
            </a:pPr>
            <a:r>
              <a:rPr lang="hi-IN" sz="2800" dirty="0" smtClean="0"/>
              <a:t>राम के दोनों ओर तुम दोनों थे </a:t>
            </a:r>
          </a:p>
          <a:p>
            <a:pPr marL="514350" indent="-514350">
              <a:buFont typeface="+mj-lt"/>
              <a:buAutoNum type="arabicParenR"/>
            </a:pPr>
            <a:r>
              <a:rPr lang="hi-IN" sz="2800" dirty="0" smtClean="0"/>
              <a:t>पेड़ के नीचे क्या है</a:t>
            </a:r>
          </a:p>
          <a:p>
            <a:pPr marL="514350" indent="-514350">
              <a:buFont typeface="+mj-lt"/>
              <a:buAutoNum type="arabicParenR"/>
            </a:pPr>
            <a:r>
              <a:rPr lang="hi-IN" sz="2800" dirty="0" smtClean="0"/>
              <a:t>घर के निकट गार्डन है</a:t>
            </a:r>
          </a:p>
          <a:p>
            <a:pPr marL="514350" indent="-514350">
              <a:buFont typeface="+mj-lt"/>
              <a:buAutoNum type="arabicParenR"/>
            </a:pPr>
            <a:r>
              <a:rPr lang="hi-IN" sz="2800" dirty="0" smtClean="0"/>
              <a:t>जल के बिना जीवन नही है</a:t>
            </a:r>
          </a:p>
          <a:p>
            <a:pPr marL="514350" indent="-514350">
              <a:buFont typeface="+mj-lt"/>
              <a:buAutoNum type="arabicParenR"/>
            </a:pPr>
            <a:r>
              <a:rPr lang="hi-IN" sz="2800" dirty="0" smtClean="0"/>
              <a:t>सम्यकज्ञान के बिना मोक्ष नहीं है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219200" y="457200"/>
            <a:ext cx="71753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800" b="1" u="sng" dirty="0" smtClean="0"/>
              <a:t>निम्नलिखित वाक्यो का संस्कृत अनुवाद करिये </a:t>
            </a:r>
            <a:endParaRPr lang="hi-IN" sz="2800" b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139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shrimant</dc:creator>
  <cp:lastModifiedBy>shrimant</cp:lastModifiedBy>
  <cp:revision>3</cp:revision>
  <dcterms:created xsi:type="dcterms:W3CDTF">2015-12-07T11:32:37Z</dcterms:created>
  <dcterms:modified xsi:type="dcterms:W3CDTF">2015-12-07T12:01:45Z</dcterms:modified>
</cp:coreProperties>
</file>