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C91AA-4836-4978-9BFD-73918C81EBA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082F4-5FBB-43EE-B4D1-F71D328609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C91AA-4836-4978-9BFD-73918C81EBA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082F4-5FBB-43EE-B4D1-F71D32860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C91AA-4836-4978-9BFD-73918C81EBA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082F4-5FBB-43EE-B4D1-F71D32860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C91AA-4836-4978-9BFD-73918C81EBA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082F4-5FBB-43EE-B4D1-F71D32860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C91AA-4836-4978-9BFD-73918C81EBA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082F4-5FBB-43EE-B4D1-F71D328609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C91AA-4836-4978-9BFD-73918C81EBA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082F4-5FBB-43EE-B4D1-F71D32860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C91AA-4836-4978-9BFD-73918C81EBA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082F4-5FBB-43EE-B4D1-F71D32860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C91AA-4836-4978-9BFD-73918C81EBA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082F4-5FBB-43EE-B4D1-F71D32860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C91AA-4836-4978-9BFD-73918C81EBA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082F4-5FBB-43EE-B4D1-F71D3286099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C91AA-4836-4978-9BFD-73918C81EBA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082F4-5FBB-43EE-B4D1-F71D32860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EC91AA-4836-4978-9BFD-73918C81EBA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082F4-5FBB-43EE-B4D1-F71D328609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7EC91AA-4836-4978-9BFD-73918C81EBA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2F082F4-5FBB-43EE-B4D1-F71D3286099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1371600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hi-IN" dirty="0" smtClean="0"/>
              <a:t>सभी बालक कहा हैं. </a:t>
            </a: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r>
              <a:rPr lang="hi-IN" dirty="0" smtClean="0"/>
              <a:t>राज जल पीता हैं</a:t>
            </a:r>
            <a:r>
              <a:rPr lang="en-US" dirty="0" smtClean="0"/>
              <a:t>.</a:t>
            </a:r>
            <a:r>
              <a:rPr lang="hi-IN" dirty="0" smtClean="0"/>
              <a:t> </a:t>
            </a: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r>
              <a:rPr lang="hi-IN" dirty="0" smtClean="0"/>
              <a:t>यहा दो पेड हैं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r>
              <a:rPr lang="hi-IN" dirty="0" smtClean="0"/>
              <a:t> तीन लेखक लेख लिखते हैं</a:t>
            </a:r>
            <a:r>
              <a:rPr lang="en-US" dirty="0" smtClean="0"/>
              <a:t>.</a:t>
            </a:r>
            <a:r>
              <a:rPr lang="hi-IN" dirty="0" smtClean="0"/>
              <a:t> </a:t>
            </a: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r>
              <a:rPr lang="hi-IN" dirty="0" smtClean="0"/>
              <a:t> राम उपवास करता हैं</a:t>
            </a:r>
            <a:r>
              <a:rPr lang="en-US" dirty="0" smtClean="0"/>
              <a:t>.</a:t>
            </a:r>
            <a:r>
              <a:rPr lang="hi-IN" dirty="0" smtClean="0"/>
              <a:t> </a:t>
            </a: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r>
              <a:rPr lang="hi-IN" dirty="0" smtClean="0"/>
              <a:t>हमे धर्म करना चाहिये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r>
              <a:rPr lang="hi-IN" dirty="0" smtClean="0"/>
              <a:t> पुत्र पिता को याद नहि करता हैं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r>
              <a:rPr lang="hi-IN" dirty="0" smtClean="0"/>
              <a:t> किसान गाव को जात हैं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r>
              <a:rPr lang="hi-IN" dirty="0" smtClean="0"/>
              <a:t> देव गुलाब  को सूघता हैं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r>
              <a:rPr lang="hi-IN" dirty="0" smtClean="0"/>
              <a:t> राम और श्याम भाइ हैं</a:t>
            </a:r>
            <a:r>
              <a:rPr lang="en-US" dirty="0" smtClean="0"/>
              <a:t>.</a:t>
            </a:r>
            <a:r>
              <a:rPr lang="hi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76600" y="-76200"/>
            <a:ext cx="25474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4800" b="1" u="sng" dirty="0" smtClean="0"/>
              <a:t>अभ्यासः </a:t>
            </a:r>
            <a:endParaRPr lang="en-US" sz="4800" b="1" u="sng" dirty="0"/>
          </a:p>
        </p:txBody>
      </p:sp>
      <p:sp>
        <p:nvSpPr>
          <p:cNvPr id="6" name="Rectangle 5"/>
          <p:cNvSpPr/>
          <p:nvPr/>
        </p:nvSpPr>
        <p:spPr>
          <a:xfrm>
            <a:off x="1371600" y="838200"/>
            <a:ext cx="18101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000" dirty="0" smtClean="0"/>
              <a:t>संस्कृत बनाइये</a:t>
            </a:r>
            <a:r>
              <a:rPr lang="en-US" sz="2000" dirty="0" smtClean="0"/>
              <a:t>-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762000"/>
            <a:ext cx="4572000" cy="59400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hi-IN" sz="2000" dirty="0" smtClean="0"/>
              <a:t>अत्र एकः मनुष्यः अस्ति</a:t>
            </a: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hi-IN" sz="2000" dirty="0" smtClean="0"/>
              <a:t>सर्वतः वृक्षाः सन्ति </a:t>
            </a: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hi-IN" sz="2000" dirty="0" smtClean="0"/>
              <a:t>अर्चकः  ईश्वरं  चिन्तयति</a:t>
            </a: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hi-IN" sz="2000" dirty="0" smtClean="0"/>
              <a:t>उपरि फ़लम् च पुस्तकं च स्तः</a:t>
            </a: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hi-IN" sz="2000" dirty="0" smtClean="0"/>
              <a:t>बालकः पुष्पराजान जिघ्रति </a:t>
            </a: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hi-IN" sz="2000" dirty="0" smtClean="0"/>
              <a:t>बालकौ खगौ  पश्यतः</a:t>
            </a: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hi-IN" sz="2000" dirty="0" smtClean="0"/>
              <a:t>अश्वः प्रकोष्ठं गछति</a:t>
            </a: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hi-IN" sz="2000" dirty="0" smtClean="0"/>
              <a:t>ते कुत्र उत्सवं करोति </a:t>
            </a: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hi-IN" sz="2000" dirty="0" smtClean="0"/>
              <a:t>जनकः क्रोधं न अकरोत्</a:t>
            </a: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endParaRPr lang="en-US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hi-IN" sz="2000" dirty="0" smtClean="0"/>
              <a:t>लेखकाः आपणं गच्छन्ति 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990600" y="152400"/>
            <a:ext cx="34612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b="1" i="1" dirty="0" smtClean="0"/>
              <a:t>हिन्दी मे अनुवाद कीजिये </a:t>
            </a:r>
            <a:endParaRPr lang="hi-IN" sz="2400" b="1" i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</TotalTime>
  <Words>107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Solstice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hh</dc:creator>
  <cp:lastModifiedBy>hh</cp:lastModifiedBy>
  <cp:revision>2</cp:revision>
  <dcterms:created xsi:type="dcterms:W3CDTF">2015-11-22T11:43:22Z</dcterms:created>
  <dcterms:modified xsi:type="dcterms:W3CDTF">2015-11-22T12:03:07Z</dcterms:modified>
</cp:coreProperties>
</file>