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7E7E-5E19-4B0D-B369-B6B5AF9769F2}" type="datetimeFigureOut">
              <a:rPr lang="en-IN" smtClean="0"/>
              <a:pPr/>
              <a:t>07-04-2017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8E5F1-89A4-4956-B5B8-72C867DB15B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7E7E-5E19-4B0D-B369-B6B5AF9769F2}" type="datetimeFigureOut">
              <a:rPr lang="en-IN" smtClean="0"/>
              <a:pPr/>
              <a:t>07-04-2017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8E5F1-89A4-4956-B5B8-72C867DB15B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7E7E-5E19-4B0D-B369-B6B5AF9769F2}" type="datetimeFigureOut">
              <a:rPr lang="en-IN" smtClean="0"/>
              <a:pPr/>
              <a:t>07-04-2017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8E5F1-89A4-4956-B5B8-72C867DB15B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7E7E-5E19-4B0D-B369-B6B5AF9769F2}" type="datetimeFigureOut">
              <a:rPr lang="en-IN" smtClean="0"/>
              <a:pPr/>
              <a:t>07-04-2017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8E5F1-89A4-4956-B5B8-72C867DB15B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7E7E-5E19-4B0D-B369-B6B5AF9769F2}" type="datetimeFigureOut">
              <a:rPr lang="en-IN" smtClean="0"/>
              <a:pPr/>
              <a:t>07-04-2017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8E5F1-89A4-4956-B5B8-72C867DB15B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7E7E-5E19-4B0D-B369-B6B5AF9769F2}" type="datetimeFigureOut">
              <a:rPr lang="en-IN" smtClean="0"/>
              <a:pPr/>
              <a:t>07-04-2017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8E5F1-89A4-4956-B5B8-72C867DB15B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7E7E-5E19-4B0D-B369-B6B5AF9769F2}" type="datetimeFigureOut">
              <a:rPr lang="en-IN" smtClean="0"/>
              <a:pPr/>
              <a:t>07-04-2017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8E5F1-89A4-4956-B5B8-72C867DB15B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7E7E-5E19-4B0D-B369-B6B5AF9769F2}" type="datetimeFigureOut">
              <a:rPr lang="en-IN" smtClean="0"/>
              <a:pPr/>
              <a:t>07-04-2017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8E5F1-89A4-4956-B5B8-72C867DB15B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7E7E-5E19-4B0D-B369-B6B5AF9769F2}" type="datetimeFigureOut">
              <a:rPr lang="en-IN" smtClean="0"/>
              <a:pPr/>
              <a:t>07-04-2017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8E5F1-89A4-4956-B5B8-72C867DB15B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7E7E-5E19-4B0D-B369-B6B5AF9769F2}" type="datetimeFigureOut">
              <a:rPr lang="en-IN" smtClean="0"/>
              <a:pPr/>
              <a:t>07-04-2017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8E5F1-89A4-4956-B5B8-72C867DB15B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7E7E-5E19-4B0D-B369-B6B5AF9769F2}" type="datetimeFigureOut">
              <a:rPr lang="en-IN" smtClean="0"/>
              <a:pPr/>
              <a:t>07-04-2017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8E5F1-89A4-4956-B5B8-72C867DB15B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07E7E-5E19-4B0D-B369-B6B5AF9769F2}" type="datetimeFigureOut">
              <a:rPr lang="en-IN" smtClean="0"/>
              <a:pPr/>
              <a:t>07-04-2017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8E5F1-89A4-4956-B5B8-72C867DB15B4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496" y="-27384"/>
            <a:ext cx="896448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7"/>
            <a:r>
              <a:rPr lang="hi-IN" sz="2400" b="1" dirty="0" smtClean="0">
                <a:solidFill>
                  <a:srgbClr val="FF0000"/>
                </a:solidFill>
              </a:rPr>
              <a:t>अभ्यास 25</a:t>
            </a:r>
          </a:p>
          <a:p>
            <a:endParaRPr lang="hi-IN" sz="2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hi-IN" sz="2400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hi-IN" sz="2400" dirty="0" smtClean="0">
                <a:solidFill>
                  <a:schemeClr val="accent2">
                    <a:lumMod val="50000"/>
                  </a:schemeClr>
                </a:solidFill>
              </a:rPr>
              <a:t>. रमा </a:t>
            </a:r>
            <a:r>
              <a:rPr lang="hi-IN" sz="2400" dirty="0" smtClean="0">
                <a:solidFill>
                  <a:schemeClr val="accent2">
                    <a:lumMod val="50000"/>
                  </a:schemeClr>
                </a:solidFill>
              </a:rPr>
              <a:t>लता के घर </a:t>
            </a:r>
            <a:r>
              <a:rPr lang="hi-IN" sz="2400" dirty="0" smtClean="0">
                <a:solidFill>
                  <a:schemeClr val="accent2">
                    <a:lumMod val="50000"/>
                  </a:schemeClr>
                </a:solidFill>
              </a:rPr>
              <a:t>जाएगी।</a:t>
            </a:r>
            <a:endParaRPr lang="hi-IN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hi-IN" sz="2400" dirty="0" smtClean="0">
                <a:solidFill>
                  <a:schemeClr val="accent2">
                    <a:lumMod val="50000"/>
                  </a:schemeClr>
                </a:solidFill>
              </a:rPr>
              <a:t>2. दोनो बालिका </a:t>
            </a:r>
            <a:r>
              <a:rPr lang="hi-IN" sz="2400" dirty="0" smtClean="0">
                <a:solidFill>
                  <a:schemeClr val="accent2">
                    <a:lumMod val="50000"/>
                  </a:schemeClr>
                </a:solidFill>
              </a:rPr>
              <a:t>के लिये दवाई लाओ। (दवाई-औषधि)</a:t>
            </a:r>
          </a:p>
          <a:p>
            <a:r>
              <a:rPr lang="hi-IN" sz="2400" dirty="0" smtClean="0">
                <a:solidFill>
                  <a:schemeClr val="accent2">
                    <a:lumMod val="50000"/>
                  </a:schemeClr>
                </a:solidFill>
              </a:rPr>
              <a:t>3. रात्री में भोजन नहीं करना चाहिये।</a:t>
            </a:r>
          </a:p>
          <a:p>
            <a:r>
              <a:rPr lang="hi-IN" sz="2400" dirty="0" smtClean="0">
                <a:solidFill>
                  <a:schemeClr val="accent2">
                    <a:lumMod val="50000"/>
                  </a:schemeClr>
                </a:solidFill>
              </a:rPr>
              <a:t>4</a:t>
            </a:r>
            <a:r>
              <a:rPr lang="hi-IN" sz="2400" dirty="0" smtClean="0">
                <a:solidFill>
                  <a:schemeClr val="accent2">
                    <a:lumMod val="50000"/>
                  </a:schemeClr>
                </a:solidFill>
              </a:rPr>
              <a:t>. यह </a:t>
            </a:r>
            <a:r>
              <a:rPr lang="hi-IN" sz="2400" dirty="0" smtClean="0">
                <a:solidFill>
                  <a:schemeClr val="accent2">
                    <a:lumMod val="50000"/>
                  </a:schemeClr>
                </a:solidFill>
              </a:rPr>
              <a:t>सरस्वति की मूर्ति है।</a:t>
            </a:r>
          </a:p>
          <a:p>
            <a:r>
              <a:rPr lang="hi-IN" sz="2400" dirty="0" smtClean="0">
                <a:solidFill>
                  <a:schemeClr val="accent2">
                    <a:lumMod val="50000"/>
                  </a:schemeClr>
                </a:solidFill>
              </a:rPr>
              <a:t>5. महिला को जमीन पर नहीं बैठना चाहिये।</a:t>
            </a:r>
          </a:p>
          <a:p>
            <a:r>
              <a:rPr lang="hi-IN" sz="2400" dirty="0" smtClean="0">
                <a:solidFill>
                  <a:schemeClr val="accent2">
                    <a:lumMod val="50000"/>
                  </a:schemeClr>
                </a:solidFill>
              </a:rPr>
              <a:t>6. वे बालिकाएँ प्रकृति से शांत है</a:t>
            </a:r>
            <a:r>
              <a:rPr lang="hi-IN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r>
              <a:rPr lang="hi-IN" sz="2400" dirty="0" smtClean="0">
                <a:solidFill>
                  <a:schemeClr val="accent2">
                    <a:lumMod val="50000"/>
                  </a:schemeClr>
                </a:solidFill>
              </a:rPr>
              <a:t>7. लेखिका अंगुलि से मार्ग दिखाती है</a:t>
            </a:r>
          </a:p>
          <a:p>
            <a:r>
              <a:rPr lang="hi-IN" sz="2400" dirty="0" smtClean="0">
                <a:solidFill>
                  <a:schemeClr val="accent2">
                    <a:lumMod val="50000"/>
                  </a:schemeClr>
                </a:solidFill>
              </a:rPr>
              <a:t>8. शिक्षिका के मन में शांति के प्रति प्रीति के भाव है।</a:t>
            </a:r>
          </a:p>
          <a:p>
            <a:r>
              <a:rPr lang="hi-IN" sz="2400" dirty="0" smtClean="0">
                <a:solidFill>
                  <a:schemeClr val="accent2">
                    <a:lumMod val="50000"/>
                  </a:schemeClr>
                </a:solidFill>
              </a:rPr>
              <a:t>9. रात्री की सभा में सभी बालिकाएँ उपस्थित थी।</a:t>
            </a:r>
          </a:p>
          <a:p>
            <a:r>
              <a:rPr lang="hi-IN" sz="2400" dirty="0" smtClean="0">
                <a:solidFill>
                  <a:schemeClr val="accent2">
                    <a:lumMod val="50000"/>
                  </a:schemeClr>
                </a:solidFill>
              </a:rPr>
              <a:t>10. पाठशाला में लेखिका ने छात्राओं को कहानियाँ सुनाई।</a:t>
            </a:r>
          </a:p>
          <a:p>
            <a:r>
              <a:rPr lang="hi-IN" sz="2400" dirty="0" smtClean="0">
                <a:solidFill>
                  <a:schemeClr val="accent2">
                    <a:lumMod val="50000"/>
                  </a:schemeClr>
                </a:solidFill>
              </a:rPr>
              <a:t>11. वह अपने भाग्य से डरती है। (भाग्य-नियति)</a:t>
            </a:r>
          </a:p>
          <a:p>
            <a:r>
              <a:rPr lang="hi-IN" sz="2400" dirty="0" smtClean="0">
                <a:solidFill>
                  <a:schemeClr val="accent2">
                    <a:lumMod val="50000"/>
                  </a:schemeClr>
                </a:solidFill>
              </a:rPr>
              <a:t>12. दवाई से रोग में शांति मिलती है।</a:t>
            </a:r>
          </a:p>
          <a:p>
            <a:r>
              <a:rPr lang="hi-IN" sz="2400" dirty="0" smtClean="0">
                <a:solidFill>
                  <a:schemeClr val="accent2">
                    <a:lumMod val="50000"/>
                  </a:schemeClr>
                </a:solidFill>
              </a:rPr>
              <a:t>13. ताकत के लिये बकरी का दूध उत्तम है। (ताकत-शक्ति, बकरी-अजा)</a:t>
            </a:r>
          </a:p>
          <a:p>
            <a:r>
              <a:rPr lang="hi-IN" sz="2400" dirty="0" smtClean="0">
                <a:solidFill>
                  <a:schemeClr val="accent2">
                    <a:lumMod val="50000"/>
                  </a:schemeClr>
                </a:solidFill>
              </a:rPr>
              <a:t>14. वे दोनो पहली पंक्ति में ही बैठती हैं।</a:t>
            </a:r>
          </a:p>
          <a:p>
            <a:r>
              <a:rPr lang="hi-IN" sz="2400" dirty="0" smtClean="0">
                <a:solidFill>
                  <a:schemeClr val="accent2">
                    <a:lumMod val="50000"/>
                  </a:schemeClr>
                </a:solidFill>
              </a:rPr>
              <a:t>15. वह स्मृति में अच्छी है।</a:t>
            </a:r>
            <a:endParaRPr lang="en-IN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158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5</cp:revision>
  <dcterms:created xsi:type="dcterms:W3CDTF">2017-04-07T10:16:02Z</dcterms:created>
  <dcterms:modified xsi:type="dcterms:W3CDTF">2017-04-07T16:22:00Z</dcterms:modified>
</cp:coreProperties>
</file>