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074F-25FB-49D6-B542-72AD61DACC1C}" type="datetimeFigureOut">
              <a:rPr lang="en-IN" smtClean="0"/>
              <a:t>16-02-2017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1A580-9F64-4099-A59F-AF18595265F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89644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/>
              <a:t>	</a:t>
            </a:r>
            <a:r>
              <a:rPr lang="hi-IN" dirty="0" smtClean="0"/>
              <a:t>			</a:t>
            </a:r>
            <a:r>
              <a:rPr lang="hi-IN" sz="2800" dirty="0" smtClean="0"/>
              <a:t>अभ्यास 22</a:t>
            </a:r>
          </a:p>
          <a:p>
            <a:endParaRPr lang="hi-IN" sz="2000" dirty="0">
              <a:solidFill>
                <a:srgbClr val="FF0000"/>
              </a:solidFill>
            </a:endParaRPr>
          </a:p>
          <a:p>
            <a:r>
              <a:rPr lang="hi-IN" sz="2800" dirty="0" smtClean="0">
                <a:solidFill>
                  <a:srgbClr val="FF0000"/>
                </a:solidFill>
              </a:rPr>
              <a:t>संस्कृत में समास विग्रह करें-</a:t>
            </a:r>
          </a:p>
          <a:p>
            <a:endParaRPr lang="hi-IN" dirty="0"/>
          </a:p>
          <a:p>
            <a:r>
              <a:rPr lang="hi-IN" sz="2800" dirty="0" smtClean="0"/>
              <a:t>1.देवदेवस्य-</a:t>
            </a:r>
          </a:p>
          <a:p>
            <a:r>
              <a:rPr lang="hi-IN" sz="2800" dirty="0" smtClean="0"/>
              <a:t>2.पापनाशनम्-</a:t>
            </a:r>
          </a:p>
          <a:p>
            <a:r>
              <a:rPr lang="hi-IN" sz="2800" dirty="0" smtClean="0"/>
              <a:t>3.स्वर्गसोपानम्-</a:t>
            </a:r>
          </a:p>
          <a:p>
            <a:r>
              <a:rPr lang="hi-IN" sz="2800" dirty="0" smtClean="0"/>
              <a:t>4.मोक्षसाधनम्-</a:t>
            </a:r>
          </a:p>
          <a:p>
            <a:r>
              <a:rPr lang="hi-IN" sz="2800" dirty="0" smtClean="0"/>
              <a:t>5.जिनसूर्यस्य-</a:t>
            </a:r>
          </a:p>
          <a:p>
            <a:r>
              <a:rPr lang="hi-IN" sz="2800" dirty="0" smtClean="0"/>
              <a:t>6.संसारध्वांतनाशनम्-</a:t>
            </a:r>
          </a:p>
          <a:p>
            <a:r>
              <a:rPr lang="hi-IN" sz="2800" dirty="0" smtClean="0"/>
              <a:t>7.जन्म-दाहविनाशाय-</a:t>
            </a:r>
          </a:p>
          <a:p>
            <a:r>
              <a:rPr lang="hi-IN" sz="2800" dirty="0" smtClean="0"/>
              <a:t>8.समस्तार्थप्रकाशनम्-</a:t>
            </a:r>
          </a:p>
          <a:p>
            <a:r>
              <a:rPr lang="hi-IN" sz="2800" dirty="0" smtClean="0"/>
              <a:t>9.सुखवारिधेः-</a:t>
            </a:r>
          </a:p>
          <a:p>
            <a:r>
              <a:rPr lang="hi-IN" sz="2800" dirty="0" smtClean="0"/>
              <a:t>10.जीवादितत्त्वप्रतिपादकाय-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889248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3200" dirty="0" smtClean="0">
                <a:solidFill>
                  <a:srgbClr val="FF0000"/>
                </a:solidFill>
              </a:rPr>
              <a:t>धातु और प्रत्यय पहिचानिये-</a:t>
            </a:r>
          </a:p>
          <a:p>
            <a:endParaRPr lang="hi-IN" dirty="0"/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नाशनम्-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दृष्ट्वा-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कृतं-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प्रकाशनम्-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भूतः-</a:t>
            </a:r>
            <a:endParaRPr lang="hi-IN" sz="2400" dirty="0"/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ज्ञातः-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ज्ञानम्-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ज्ञात्वा-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पठनम्-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नतः –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नमनम्-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पक्त्वा-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करणम्-</a:t>
            </a:r>
          </a:p>
          <a:p>
            <a:pPr marL="342900" indent="-342900">
              <a:buFont typeface="+mj-lt"/>
              <a:buAutoNum type="arabicPeriod"/>
            </a:pPr>
            <a:r>
              <a:rPr lang="hi-IN" sz="2400" dirty="0" smtClean="0"/>
              <a:t>कुपित्वा-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2017-02-16T17:04:23Z</dcterms:created>
  <dcterms:modified xsi:type="dcterms:W3CDTF">2017-02-16T17:22:49Z</dcterms:modified>
</cp:coreProperties>
</file>