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56" r:id="rId3"/>
    <p:sldId id="257" r:id="rId4"/>
    <p:sldId id="260" r:id="rId5"/>
    <p:sldId id="261" r:id="rId6"/>
    <p:sldId id="258" r:id="rId7"/>
    <p:sldId id="259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6110" autoAdjust="0"/>
    <p:restoredTop sz="94660"/>
  </p:normalViewPr>
  <p:slideViewPr>
    <p:cSldViewPr>
      <p:cViewPr varScale="1">
        <p:scale>
          <a:sx n="69" d="100"/>
          <a:sy n="69" d="100"/>
        </p:scale>
        <p:origin x="-53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E70BA-5540-4F08-9AA5-93F63F9CDA92}" type="datetimeFigureOut">
              <a:rPr lang="en-US" smtClean="0"/>
              <a:pPr/>
              <a:t>9/26/2014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D7174-5455-4999-BC8A-E47E1404CD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E70BA-5540-4F08-9AA5-93F63F9CDA92}" type="datetimeFigureOut">
              <a:rPr lang="en-US" smtClean="0"/>
              <a:pPr/>
              <a:t>9/26/2014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D7174-5455-4999-BC8A-E47E1404CD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E70BA-5540-4F08-9AA5-93F63F9CDA92}" type="datetimeFigureOut">
              <a:rPr lang="en-US" smtClean="0"/>
              <a:pPr/>
              <a:t>9/26/2014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D7174-5455-4999-BC8A-E47E1404CD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E70BA-5540-4F08-9AA5-93F63F9CDA92}" type="datetimeFigureOut">
              <a:rPr lang="en-US" smtClean="0"/>
              <a:pPr/>
              <a:t>9/26/2014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D7174-5455-4999-BC8A-E47E1404CD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E70BA-5540-4F08-9AA5-93F63F9CDA92}" type="datetimeFigureOut">
              <a:rPr lang="en-US" smtClean="0"/>
              <a:pPr/>
              <a:t>9/26/2014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D7174-5455-4999-BC8A-E47E1404CD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E70BA-5540-4F08-9AA5-93F63F9CDA92}" type="datetimeFigureOut">
              <a:rPr lang="en-US" smtClean="0"/>
              <a:pPr/>
              <a:t>9/26/2014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D7174-5455-4999-BC8A-E47E1404CD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E70BA-5540-4F08-9AA5-93F63F9CDA92}" type="datetimeFigureOut">
              <a:rPr lang="en-US" smtClean="0"/>
              <a:pPr/>
              <a:t>9/26/2014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D7174-5455-4999-BC8A-E47E1404CD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E70BA-5540-4F08-9AA5-93F63F9CDA92}" type="datetimeFigureOut">
              <a:rPr lang="en-US" smtClean="0"/>
              <a:pPr/>
              <a:t>9/26/2014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D7174-5455-4999-BC8A-E47E1404CD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E70BA-5540-4F08-9AA5-93F63F9CDA92}" type="datetimeFigureOut">
              <a:rPr lang="en-US" smtClean="0"/>
              <a:pPr/>
              <a:t>9/26/2014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D7174-5455-4999-BC8A-E47E1404CD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E70BA-5540-4F08-9AA5-93F63F9CDA92}" type="datetimeFigureOut">
              <a:rPr lang="en-US" smtClean="0"/>
              <a:pPr/>
              <a:t>9/26/2014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D7174-5455-4999-BC8A-E47E1404CD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E70BA-5540-4F08-9AA5-93F63F9CDA92}" type="datetimeFigureOut">
              <a:rPr lang="en-US" smtClean="0"/>
              <a:pPr/>
              <a:t>9/26/2014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D7174-5455-4999-BC8A-E47E1404CD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6E70BA-5540-4F08-9AA5-93F63F9CDA92}" type="datetimeFigureOut">
              <a:rPr lang="en-US" smtClean="0"/>
              <a:pPr/>
              <a:t>9/26/2014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5D7174-5455-4999-BC8A-E47E1404CDD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57198" y="228597"/>
          <a:ext cx="8458204" cy="6400802"/>
        </p:xfrm>
        <a:graphic>
          <a:graphicData uri="http://schemas.openxmlformats.org/drawingml/2006/table">
            <a:tbl>
              <a:tblPr>
                <a:tableStyleId>{775DCB02-9BB8-47FD-8907-85C794F793BA}</a:tableStyleId>
              </a:tblPr>
              <a:tblGrid>
                <a:gridCol w="2114551"/>
                <a:gridCol w="2114551"/>
                <a:gridCol w="2114551"/>
                <a:gridCol w="2114551"/>
              </a:tblGrid>
              <a:tr h="426719">
                <a:tc gridSpan="4"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Pronouns</a:t>
                      </a:r>
                      <a:endParaRPr lang="en-US" sz="2000" dirty="0"/>
                    </a:p>
                  </a:txBody>
                  <a:tcPr marL="67733" marR="67733" marT="33867" marB="33867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46759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Person / </a:t>
                      </a:r>
                      <a:r>
                        <a:rPr lang="hi-IN" sz="2000" dirty="0"/>
                        <a:t>पुरुष / </a:t>
                      </a:r>
                      <a:r>
                        <a:rPr lang="en-US" sz="2000" dirty="0" err="1"/>
                        <a:t>puruSha</a:t>
                      </a:r>
                      <a:endParaRPr lang="en-US" sz="2000" dirty="0"/>
                    </a:p>
                  </a:txBody>
                  <a:tcPr marL="67733" marR="67733" marT="33867" marB="33867"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Number / </a:t>
                      </a:r>
                      <a:r>
                        <a:rPr lang="hi-IN" sz="2000" dirty="0"/>
                        <a:t>वचन / </a:t>
                      </a:r>
                      <a:r>
                        <a:rPr lang="en-US" sz="2000" dirty="0" err="1"/>
                        <a:t>vachana</a:t>
                      </a:r>
                      <a:endParaRPr lang="en-US" sz="2000" dirty="0"/>
                    </a:p>
                  </a:txBody>
                  <a:tcPr marL="67733" marR="67733" marT="33867" marB="33867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066801"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 marL="67733" marR="67733" marT="33867" marB="3386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Singular </a:t>
                      </a:r>
                      <a:br>
                        <a:rPr lang="en-US" sz="2000" dirty="0"/>
                      </a:br>
                      <a:r>
                        <a:rPr lang="hi-IN" sz="2000" dirty="0"/>
                        <a:t>एकवचन / </a:t>
                      </a:r>
                      <a:r>
                        <a:rPr lang="en-US" sz="2000" dirty="0" err="1"/>
                        <a:t>ekavachana</a:t>
                      </a:r>
                      <a:endParaRPr lang="en-US" sz="2000" dirty="0"/>
                    </a:p>
                  </a:txBody>
                  <a:tcPr marL="67733" marR="67733" marT="33867" marB="3386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Dual </a:t>
                      </a:r>
                      <a:br>
                        <a:rPr lang="en-US" sz="2000" dirty="0"/>
                      </a:br>
                      <a:r>
                        <a:rPr lang="hi-IN" sz="2000" dirty="0"/>
                        <a:t>द्वीवचन / </a:t>
                      </a:r>
                      <a:r>
                        <a:rPr lang="en-US" sz="2000" dirty="0" err="1"/>
                        <a:t>dviivachana</a:t>
                      </a:r>
                      <a:endParaRPr lang="en-US" sz="2000" dirty="0"/>
                    </a:p>
                  </a:txBody>
                  <a:tcPr marL="67733" marR="67733" marT="33867" marB="3386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Plural </a:t>
                      </a:r>
                      <a:br>
                        <a:rPr lang="en-US" sz="2000" dirty="0"/>
                      </a:br>
                      <a:r>
                        <a:rPr lang="hi-IN" sz="2000" dirty="0"/>
                        <a:t>बहुवचन / </a:t>
                      </a:r>
                      <a:r>
                        <a:rPr lang="en-US" sz="2000" dirty="0" err="1"/>
                        <a:t>bahuvachana</a:t>
                      </a:r>
                      <a:endParaRPr lang="en-US" sz="2000" dirty="0"/>
                    </a:p>
                  </a:txBody>
                  <a:tcPr marL="67733" marR="67733" marT="33867" marB="33867" anchor="ctr"/>
                </a:tc>
              </a:tr>
              <a:tr h="1386841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Third </a:t>
                      </a:r>
                      <a:br>
                        <a:rPr lang="en-US" sz="2000" dirty="0"/>
                      </a:br>
                      <a:r>
                        <a:rPr lang="hi-IN" sz="2000" dirty="0"/>
                        <a:t>प्रथम / </a:t>
                      </a:r>
                      <a:r>
                        <a:rPr lang="en-US" sz="2000" dirty="0" err="1"/>
                        <a:t>prathama</a:t>
                      </a:r>
                      <a:endParaRPr lang="en-US" sz="2000" dirty="0"/>
                    </a:p>
                  </a:txBody>
                  <a:tcPr marL="67733" marR="67733" marT="33867" marB="33867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latin typeface="Kruti Dev 021" pitchFamily="2" charset="0"/>
                        </a:rPr>
                        <a:t>l</a:t>
                      </a:r>
                      <a:r>
                        <a:rPr lang="en-US" sz="2000" baseline="0" dirty="0" smtClean="0">
                          <a:latin typeface="Kruti Dev 021" pitchFamily="2" charset="0"/>
                        </a:rPr>
                        <a:t>% </a:t>
                      </a:r>
                      <a:r>
                        <a:rPr lang="en-US" sz="2000" baseline="0" dirty="0" smtClean="0">
                          <a:latin typeface="Arial" pitchFamily="34" charset="0"/>
                          <a:cs typeface="Arial" pitchFamily="34" charset="0"/>
                        </a:rPr>
                        <a:t>/ </a:t>
                      </a:r>
                      <a:r>
                        <a:rPr lang="en-US" sz="2000" baseline="0" dirty="0" err="1" smtClean="0">
                          <a:latin typeface="Arial" pitchFamily="34" charset="0"/>
                          <a:cs typeface="Arial" pitchFamily="34" charset="0"/>
                        </a:rPr>
                        <a:t>sah</a:t>
                      </a:r>
                      <a:r>
                        <a:rPr lang="en-US" sz="2000" baseline="0" dirty="0" smtClean="0">
                          <a:latin typeface="Arial" pitchFamily="34" charset="0"/>
                          <a:cs typeface="Arial" pitchFamily="34" charset="0"/>
                        </a:rPr>
                        <a:t> (he)</a:t>
                      </a:r>
                      <a:endParaRPr lang="en-US" sz="2000" dirty="0" smtClean="0">
                        <a:latin typeface="Kruti Dev 021" pitchFamily="2" charset="0"/>
                      </a:endParaRPr>
                    </a:p>
                  </a:txBody>
                  <a:tcPr marL="67733" marR="67733" marT="33867" marB="33867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err="1" smtClean="0">
                          <a:latin typeface="Kruti Dev 021" pitchFamily="2" charset="0"/>
                        </a:rPr>
                        <a:t>rkS</a:t>
                      </a:r>
                      <a:r>
                        <a:rPr lang="en-US" sz="2000" dirty="0" smtClean="0">
                          <a:latin typeface="Kruti Dev 021" pitchFamily="2" charset="0"/>
                        </a:rPr>
                        <a:t> </a:t>
                      </a:r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/ tau</a:t>
                      </a:r>
                      <a:endParaRPr lang="en-US" sz="2000" dirty="0" smtClean="0">
                        <a:latin typeface="Kruti Dev 021" pitchFamily="2" charset="0"/>
                      </a:endParaRPr>
                    </a:p>
                    <a:p>
                      <a:pPr algn="ctr"/>
                      <a:r>
                        <a:rPr lang="en-US" sz="2000" dirty="0" smtClean="0"/>
                        <a:t>(They both)</a:t>
                      </a:r>
                      <a:endParaRPr lang="en-US" sz="2000" dirty="0"/>
                    </a:p>
                  </a:txBody>
                  <a:tcPr marL="67733" marR="67733" marT="33867" marB="33867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err="1" smtClean="0">
                          <a:latin typeface="Kruti Dev 021" pitchFamily="2" charset="0"/>
                        </a:rPr>
                        <a:t>rs</a:t>
                      </a:r>
                      <a:r>
                        <a:rPr lang="en-US" sz="2000" dirty="0" smtClean="0">
                          <a:latin typeface="Kruti Dev 021" pitchFamily="2" charset="0"/>
                        </a:rPr>
                        <a:t> </a:t>
                      </a:r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/ </a:t>
                      </a:r>
                      <a:r>
                        <a:rPr lang="en-US" sz="2000" dirty="0" err="1" smtClean="0">
                          <a:latin typeface="Arial" pitchFamily="34" charset="0"/>
                          <a:cs typeface="Arial" pitchFamily="34" charset="0"/>
                        </a:rPr>
                        <a:t>te</a:t>
                      </a:r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 (they all)</a:t>
                      </a:r>
                      <a:endParaRPr lang="en-US" sz="2000" dirty="0" smtClean="0">
                        <a:latin typeface="Kruti Dev 021" pitchFamily="2" charset="0"/>
                      </a:endParaRPr>
                    </a:p>
                    <a:p>
                      <a:pPr algn="ctr"/>
                      <a:endParaRPr lang="en-US" sz="2000" dirty="0"/>
                    </a:p>
                  </a:txBody>
                  <a:tcPr marL="67733" marR="67733" marT="33867" marB="33867" anchor="ctr">
                    <a:solidFill>
                      <a:srgbClr val="00B0F0"/>
                    </a:solidFill>
                  </a:tcPr>
                </a:tc>
              </a:tr>
              <a:tr h="1386841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Second </a:t>
                      </a:r>
                      <a:br>
                        <a:rPr lang="en-US" sz="2000" dirty="0"/>
                      </a:br>
                      <a:r>
                        <a:rPr lang="hi-IN" sz="2000" dirty="0"/>
                        <a:t>मध्यम / </a:t>
                      </a:r>
                      <a:r>
                        <a:rPr lang="en-US" sz="2000" dirty="0" err="1"/>
                        <a:t>madhyama</a:t>
                      </a:r>
                      <a:endParaRPr lang="en-US" sz="2000" dirty="0"/>
                    </a:p>
                  </a:txBody>
                  <a:tcPr marL="67733" marR="67733" marT="33867" marB="3386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i-IN" sz="2000" dirty="0"/>
                        <a:t>त्वम् / </a:t>
                      </a:r>
                      <a:r>
                        <a:rPr lang="en-US" sz="2000" dirty="0" err="1" smtClean="0"/>
                        <a:t>tvam</a:t>
                      </a:r>
                      <a:r>
                        <a:rPr lang="en-US" sz="2000" dirty="0" smtClean="0"/>
                        <a:t>        (you)</a:t>
                      </a:r>
                      <a:endParaRPr lang="en-US" sz="2000" dirty="0"/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i-IN" sz="2000" dirty="0" smtClean="0"/>
                        <a:t>युवाम् </a:t>
                      </a:r>
                      <a:r>
                        <a:rPr lang="hi-IN" sz="2000" dirty="0"/>
                        <a:t>/ </a:t>
                      </a:r>
                      <a:r>
                        <a:rPr lang="en-US" sz="2000" dirty="0" err="1" smtClean="0"/>
                        <a:t>yuvaam</a:t>
                      </a:r>
                      <a:r>
                        <a:rPr lang="en-US" sz="2000" dirty="0" smtClean="0"/>
                        <a:t> (you both) </a:t>
                      </a:r>
                      <a:endParaRPr lang="en-US" sz="2000" dirty="0"/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i-IN" sz="2000" dirty="0" smtClean="0"/>
                        <a:t>यूयम् </a:t>
                      </a:r>
                      <a:r>
                        <a:rPr lang="hi-IN" sz="2000" dirty="0"/>
                        <a:t>/ </a:t>
                      </a:r>
                      <a:r>
                        <a:rPr lang="en-US" sz="2000" dirty="0" err="1"/>
                        <a:t>yuuyam</a:t>
                      </a:r>
                      <a:r>
                        <a:rPr lang="en-US" sz="2000" dirty="0"/>
                        <a:t> </a:t>
                      </a:r>
                      <a:r>
                        <a:rPr lang="en-US" sz="2000" dirty="0" smtClean="0"/>
                        <a:t>(you all)</a:t>
                      </a:r>
                      <a:endParaRPr lang="en-US" sz="2000" dirty="0"/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</a:tr>
              <a:tr h="1386841">
                <a:tc>
                  <a:txBody>
                    <a:bodyPr/>
                    <a:lstStyle/>
                    <a:p>
                      <a:pPr algn="ctr"/>
                      <a:r>
                        <a:rPr lang="en-US" sz="2000"/>
                        <a:t>First </a:t>
                      </a:r>
                      <a:br>
                        <a:rPr lang="en-US" sz="2000"/>
                      </a:br>
                      <a:r>
                        <a:rPr lang="hi-IN" sz="2000"/>
                        <a:t>उत्तम / </a:t>
                      </a:r>
                      <a:r>
                        <a:rPr lang="en-US" sz="2000"/>
                        <a:t>uttama</a:t>
                      </a:r>
                    </a:p>
                  </a:txBody>
                  <a:tcPr marL="67733" marR="67733" marT="33867" marB="3386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i-IN" sz="2000" dirty="0" smtClean="0"/>
                        <a:t>अहम् </a:t>
                      </a:r>
                      <a:r>
                        <a:rPr lang="hi-IN" sz="2000" dirty="0"/>
                        <a:t>/ </a:t>
                      </a:r>
                      <a:r>
                        <a:rPr lang="en-US" sz="2000" dirty="0" err="1" smtClean="0"/>
                        <a:t>aham</a:t>
                      </a:r>
                      <a:endParaRPr lang="en-US" sz="2000" dirty="0" smtClean="0"/>
                    </a:p>
                    <a:p>
                      <a:pPr algn="ctr"/>
                      <a:r>
                        <a:rPr lang="en-US" sz="2000" dirty="0" smtClean="0"/>
                        <a:t> (I)</a:t>
                      </a:r>
                      <a:endParaRPr lang="en-US" sz="2000" dirty="0"/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i-IN" sz="2000" dirty="0"/>
                        <a:t>आवाम् / </a:t>
                      </a:r>
                      <a:r>
                        <a:rPr lang="en-US" sz="2000" dirty="0" err="1" smtClean="0"/>
                        <a:t>aavaam</a:t>
                      </a:r>
                      <a:endParaRPr lang="en-US" sz="2000" dirty="0" smtClean="0"/>
                    </a:p>
                    <a:p>
                      <a:pPr algn="ctr"/>
                      <a:r>
                        <a:rPr lang="en-US" sz="2000" dirty="0" smtClean="0"/>
                        <a:t>(we both) </a:t>
                      </a:r>
                      <a:endParaRPr lang="en-US" sz="2000" dirty="0"/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i-IN" sz="2000" dirty="0"/>
                        <a:t>वयम् / </a:t>
                      </a:r>
                      <a:r>
                        <a:rPr lang="en-US" sz="2000" dirty="0" err="1" smtClean="0"/>
                        <a:t>vayam</a:t>
                      </a:r>
                      <a:endParaRPr lang="en-US" sz="2000" dirty="0" smtClean="0"/>
                    </a:p>
                    <a:p>
                      <a:pPr algn="ctr"/>
                      <a:r>
                        <a:rPr lang="en-US" sz="2000" dirty="0" smtClean="0"/>
                        <a:t>(we all) </a:t>
                      </a:r>
                      <a:endParaRPr lang="en-US" sz="2000" dirty="0"/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57198" y="228597"/>
          <a:ext cx="8458204" cy="6400802"/>
        </p:xfrm>
        <a:graphic>
          <a:graphicData uri="http://schemas.openxmlformats.org/drawingml/2006/table">
            <a:tbl>
              <a:tblPr>
                <a:tableStyleId>{775DCB02-9BB8-47FD-8907-85C794F793BA}</a:tableStyleId>
              </a:tblPr>
              <a:tblGrid>
                <a:gridCol w="2114551"/>
                <a:gridCol w="2114551"/>
                <a:gridCol w="2114551"/>
                <a:gridCol w="2114551"/>
              </a:tblGrid>
              <a:tr h="426719">
                <a:tc gridSpan="4"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Read / </a:t>
                      </a:r>
                      <a:r>
                        <a:rPr lang="hi-IN" sz="1800" dirty="0"/>
                        <a:t>पठ् / </a:t>
                      </a:r>
                      <a:r>
                        <a:rPr lang="en-US" sz="1800" dirty="0" err="1"/>
                        <a:t>paTh</a:t>
                      </a:r>
                      <a:endParaRPr lang="en-US" sz="1800" dirty="0"/>
                    </a:p>
                  </a:txBody>
                  <a:tcPr marL="67733" marR="67733" marT="33867" marB="33867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4675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Person / </a:t>
                      </a:r>
                      <a:r>
                        <a:rPr lang="hi-IN" sz="1800" dirty="0"/>
                        <a:t>पुरुष / </a:t>
                      </a:r>
                      <a:r>
                        <a:rPr lang="en-US" sz="1800" dirty="0" err="1"/>
                        <a:t>puruSha</a:t>
                      </a:r>
                      <a:endParaRPr lang="en-US" sz="1800" dirty="0"/>
                    </a:p>
                  </a:txBody>
                  <a:tcPr marL="67733" marR="67733" marT="33867" marB="33867"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Number / </a:t>
                      </a:r>
                      <a:r>
                        <a:rPr lang="hi-IN" sz="2400" dirty="0"/>
                        <a:t>वचन / </a:t>
                      </a:r>
                      <a:r>
                        <a:rPr lang="en-US" sz="2400" dirty="0" err="1"/>
                        <a:t>vachana</a:t>
                      </a:r>
                      <a:endParaRPr lang="en-US" sz="2400" dirty="0"/>
                    </a:p>
                  </a:txBody>
                  <a:tcPr marL="67733" marR="67733" marT="33867" marB="33867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066801">
                <a:tc>
                  <a:txBody>
                    <a:bodyPr/>
                    <a:lstStyle/>
                    <a:p>
                      <a:pPr algn="ctr"/>
                      <a:endParaRPr lang="en-US" sz="1300"/>
                    </a:p>
                  </a:txBody>
                  <a:tcPr marL="67733" marR="67733" marT="33867" marB="3386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Singular </a:t>
                      </a:r>
                      <a:br>
                        <a:rPr lang="en-US" sz="2000" dirty="0"/>
                      </a:br>
                      <a:r>
                        <a:rPr lang="hi-IN" sz="2000" dirty="0"/>
                        <a:t>एकवचन / </a:t>
                      </a:r>
                      <a:r>
                        <a:rPr lang="en-US" sz="2000" dirty="0" err="1"/>
                        <a:t>ekavachana</a:t>
                      </a:r>
                      <a:endParaRPr lang="en-US" sz="2000" dirty="0"/>
                    </a:p>
                  </a:txBody>
                  <a:tcPr marL="67733" marR="67733" marT="33867" marB="3386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Dual </a:t>
                      </a:r>
                      <a:br>
                        <a:rPr lang="en-US" sz="2000" dirty="0"/>
                      </a:br>
                      <a:r>
                        <a:rPr lang="hi-IN" sz="2000" dirty="0"/>
                        <a:t>द्वीवचन / </a:t>
                      </a:r>
                      <a:r>
                        <a:rPr lang="en-US" sz="2000" dirty="0" err="1"/>
                        <a:t>dviivachana</a:t>
                      </a:r>
                      <a:endParaRPr lang="en-US" sz="2000" dirty="0"/>
                    </a:p>
                  </a:txBody>
                  <a:tcPr marL="67733" marR="67733" marT="33867" marB="3386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Plural </a:t>
                      </a:r>
                      <a:br>
                        <a:rPr lang="en-US" sz="2000" dirty="0"/>
                      </a:br>
                      <a:r>
                        <a:rPr lang="hi-IN" sz="2000" dirty="0"/>
                        <a:t>बहुवचन / </a:t>
                      </a:r>
                      <a:r>
                        <a:rPr lang="en-US" sz="2000" dirty="0" err="1"/>
                        <a:t>bahuvachana</a:t>
                      </a:r>
                      <a:endParaRPr lang="en-US" sz="2000" dirty="0"/>
                    </a:p>
                  </a:txBody>
                  <a:tcPr marL="67733" marR="67733" marT="33867" marB="33867" anchor="ctr"/>
                </a:tc>
              </a:tr>
              <a:tr h="1386841">
                <a:tc>
                  <a:txBody>
                    <a:bodyPr/>
                    <a:lstStyle/>
                    <a:p>
                      <a:pPr algn="ctr"/>
                      <a:r>
                        <a:rPr lang="en-US" sz="1300"/>
                        <a:t>Third </a:t>
                      </a:r>
                      <a:br>
                        <a:rPr lang="en-US" sz="1300"/>
                      </a:br>
                      <a:r>
                        <a:rPr lang="hi-IN" sz="1300"/>
                        <a:t>प्रथम / </a:t>
                      </a:r>
                      <a:r>
                        <a:rPr lang="en-US" sz="1300"/>
                        <a:t>prathama</a:t>
                      </a:r>
                    </a:p>
                  </a:txBody>
                  <a:tcPr marL="67733" marR="67733" marT="33867" marB="3386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i-IN" sz="2000" dirty="0"/>
                        <a:t>पठति / </a:t>
                      </a:r>
                      <a:r>
                        <a:rPr lang="en-US" sz="2000" dirty="0" err="1"/>
                        <a:t>paThati</a:t>
                      </a:r>
                      <a:r>
                        <a:rPr lang="en-US" sz="2000" dirty="0"/>
                        <a:t/>
                      </a:r>
                      <a:br>
                        <a:rPr lang="en-US" sz="2000" dirty="0"/>
                      </a:br>
                      <a:r>
                        <a:rPr lang="en-US" sz="2000" dirty="0"/>
                        <a:t>(is reading)</a:t>
                      </a:r>
                    </a:p>
                  </a:txBody>
                  <a:tcPr marL="67733" marR="67733" marT="33867" marB="33867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/>
                        <a:t>पठतः</a:t>
                      </a:r>
                      <a:r>
                        <a:rPr lang="en-US" sz="2000" dirty="0"/>
                        <a:t> / </a:t>
                      </a:r>
                      <a:r>
                        <a:rPr lang="en-US" sz="2000" dirty="0" err="1"/>
                        <a:t>paThataH</a:t>
                      </a:r>
                      <a:r>
                        <a:rPr lang="en-US" sz="2000" dirty="0"/>
                        <a:t/>
                      </a:r>
                      <a:br>
                        <a:rPr lang="en-US" sz="2000" dirty="0"/>
                      </a:br>
                      <a:r>
                        <a:rPr lang="en-US" sz="2000" dirty="0"/>
                        <a:t>(both are reading)</a:t>
                      </a:r>
                    </a:p>
                  </a:txBody>
                  <a:tcPr marL="67733" marR="67733" marT="33867" marB="33867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/>
                        <a:t>पठन्ति</a:t>
                      </a:r>
                      <a:r>
                        <a:rPr lang="en-US" sz="2000" dirty="0"/>
                        <a:t> / </a:t>
                      </a:r>
                      <a:r>
                        <a:rPr lang="en-US" sz="2000" dirty="0" err="1"/>
                        <a:t>paThanti</a:t>
                      </a:r>
                      <a:r>
                        <a:rPr lang="en-US" sz="2000" dirty="0"/>
                        <a:t/>
                      </a:r>
                      <a:br>
                        <a:rPr lang="en-US" sz="2000" dirty="0"/>
                      </a:br>
                      <a:r>
                        <a:rPr lang="en-US" sz="2000" dirty="0"/>
                        <a:t>(many are reading)</a:t>
                      </a:r>
                    </a:p>
                  </a:txBody>
                  <a:tcPr marL="67733" marR="67733" marT="33867" marB="33867" anchor="ctr">
                    <a:solidFill>
                      <a:srgbClr val="00B0F0"/>
                    </a:solidFill>
                  </a:tcPr>
                </a:tc>
              </a:tr>
              <a:tr h="1386841">
                <a:tc>
                  <a:txBody>
                    <a:bodyPr/>
                    <a:lstStyle/>
                    <a:p>
                      <a:pPr algn="ctr"/>
                      <a:r>
                        <a:rPr lang="en-US" sz="1300"/>
                        <a:t>Second </a:t>
                      </a:r>
                      <a:br>
                        <a:rPr lang="en-US" sz="1300"/>
                      </a:br>
                      <a:r>
                        <a:rPr lang="hi-IN" sz="1300"/>
                        <a:t>मध्यम / </a:t>
                      </a:r>
                      <a:r>
                        <a:rPr lang="en-US" sz="1300"/>
                        <a:t>madhyama</a:t>
                      </a:r>
                    </a:p>
                  </a:txBody>
                  <a:tcPr marL="67733" marR="67733" marT="33867" marB="3386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/>
                        <a:t>पठसि</a:t>
                      </a:r>
                      <a:r>
                        <a:rPr lang="en-US" sz="2000" dirty="0"/>
                        <a:t> / </a:t>
                      </a:r>
                      <a:r>
                        <a:rPr lang="en-US" sz="2000" dirty="0" err="1"/>
                        <a:t>paThasi</a:t>
                      </a:r>
                      <a:r>
                        <a:rPr lang="en-US" sz="2000" dirty="0"/>
                        <a:t/>
                      </a:r>
                      <a:br>
                        <a:rPr lang="en-US" sz="2000" dirty="0"/>
                      </a:br>
                      <a:r>
                        <a:rPr lang="en-US" sz="2000" dirty="0"/>
                        <a:t>(you are reading</a:t>
                      </a:r>
                      <a:r>
                        <a:rPr lang="en-US" sz="1300" dirty="0"/>
                        <a:t>)</a:t>
                      </a:r>
                    </a:p>
                  </a:txBody>
                  <a:tcPr marL="67733" marR="67733" marT="33867" marB="33867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/>
                        <a:t>पठथः</a:t>
                      </a:r>
                      <a:r>
                        <a:rPr lang="en-US" sz="2000" dirty="0"/>
                        <a:t> / </a:t>
                      </a:r>
                      <a:r>
                        <a:rPr lang="en-US" sz="2000" dirty="0" err="1"/>
                        <a:t>paThathaH</a:t>
                      </a:r>
                      <a:r>
                        <a:rPr lang="en-US" sz="2000" dirty="0"/>
                        <a:t/>
                      </a:r>
                      <a:br>
                        <a:rPr lang="en-US" sz="2000" dirty="0"/>
                      </a:br>
                      <a:r>
                        <a:rPr lang="en-US" sz="2000" dirty="0"/>
                        <a:t>(you two are reading</a:t>
                      </a:r>
                      <a:r>
                        <a:rPr lang="en-US" sz="1300" dirty="0"/>
                        <a:t>)</a:t>
                      </a:r>
                    </a:p>
                  </a:txBody>
                  <a:tcPr marL="67733" marR="67733" marT="33867" marB="33867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/>
                        <a:t>पठथ</a:t>
                      </a:r>
                      <a:r>
                        <a:rPr lang="en-US" sz="2000" dirty="0"/>
                        <a:t> / </a:t>
                      </a:r>
                      <a:r>
                        <a:rPr lang="en-US" sz="2000" dirty="0" err="1"/>
                        <a:t>paThatha</a:t>
                      </a:r>
                      <a:r>
                        <a:rPr lang="en-US" sz="2000" dirty="0"/>
                        <a:t/>
                      </a:r>
                      <a:br>
                        <a:rPr lang="en-US" sz="2000" dirty="0"/>
                      </a:br>
                      <a:r>
                        <a:rPr lang="en-US" sz="2000" dirty="0"/>
                        <a:t>(you all reading)</a:t>
                      </a:r>
                    </a:p>
                  </a:txBody>
                  <a:tcPr marL="67733" marR="67733" marT="33867" marB="33867" anchor="ctr">
                    <a:solidFill>
                      <a:srgbClr val="00B0F0"/>
                    </a:solidFill>
                  </a:tcPr>
                </a:tc>
              </a:tr>
              <a:tr h="1386841">
                <a:tc>
                  <a:txBody>
                    <a:bodyPr/>
                    <a:lstStyle/>
                    <a:p>
                      <a:pPr algn="ctr"/>
                      <a:r>
                        <a:rPr lang="en-US" sz="1300"/>
                        <a:t>First </a:t>
                      </a:r>
                      <a:br>
                        <a:rPr lang="en-US" sz="1300"/>
                      </a:br>
                      <a:r>
                        <a:rPr lang="hi-IN" sz="1300"/>
                        <a:t>उत्तम / </a:t>
                      </a:r>
                      <a:r>
                        <a:rPr lang="en-US" sz="1300"/>
                        <a:t>uttama</a:t>
                      </a:r>
                    </a:p>
                  </a:txBody>
                  <a:tcPr marL="67733" marR="67733" marT="33867" marB="3386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/>
                        <a:t>पठामि</a:t>
                      </a:r>
                      <a:r>
                        <a:rPr lang="en-US" sz="2000" dirty="0"/>
                        <a:t> / </a:t>
                      </a:r>
                      <a:r>
                        <a:rPr lang="en-US" sz="2000" dirty="0" err="1"/>
                        <a:t>paThaami</a:t>
                      </a:r>
                      <a:r>
                        <a:rPr lang="en-US" sz="2000" dirty="0"/>
                        <a:t/>
                      </a:r>
                      <a:br>
                        <a:rPr lang="en-US" sz="2000" dirty="0"/>
                      </a:br>
                      <a:r>
                        <a:rPr lang="en-US" sz="2000" dirty="0"/>
                        <a:t>(</a:t>
                      </a:r>
                      <a:r>
                        <a:rPr lang="en-US" sz="2000" dirty="0" err="1"/>
                        <a:t>i</a:t>
                      </a:r>
                      <a:r>
                        <a:rPr lang="en-US" sz="2000" dirty="0"/>
                        <a:t> am reading)</a:t>
                      </a:r>
                    </a:p>
                  </a:txBody>
                  <a:tcPr marL="67733" marR="67733" marT="33867" marB="33867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/>
                        <a:t>पठावः</a:t>
                      </a:r>
                      <a:r>
                        <a:rPr lang="en-US" sz="2000" dirty="0"/>
                        <a:t> / </a:t>
                      </a:r>
                      <a:r>
                        <a:rPr lang="en-US" sz="2000" dirty="0" err="1"/>
                        <a:t>paThaavaH</a:t>
                      </a:r>
                      <a:r>
                        <a:rPr lang="en-US" sz="2000" dirty="0"/>
                        <a:t/>
                      </a:r>
                      <a:br>
                        <a:rPr lang="en-US" sz="2000" dirty="0"/>
                      </a:br>
                      <a:r>
                        <a:rPr lang="en-US" sz="2000" dirty="0"/>
                        <a:t>(both of us reading)</a:t>
                      </a:r>
                    </a:p>
                  </a:txBody>
                  <a:tcPr marL="67733" marR="67733" marT="33867" marB="33867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/>
                        <a:t>पठामः</a:t>
                      </a:r>
                      <a:r>
                        <a:rPr lang="en-US" sz="2000" dirty="0"/>
                        <a:t> / </a:t>
                      </a:r>
                      <a:r>
                        <a:rPr lang="en-US" sz="2000" dirty="0" err="1"/>
                        <a:t>paThaamaH</a:t>
                      </a:r>
                      <a:r>
                        <a:rPr lang="en-US" sz="2000" dirty="0"/>
                        <a:t/>
                      </a:r>
                      <a:br>
                        <a:rPr lang="en-US" sz="2000" dirty="0"/>
                      </a:br>
                      <a:r>
                        <a:rPr lang="en-US" sz="2000" dirty="0"/>
                        <a:t>(all of us reading</a:t>
                      </a:r>
                    </a:p>
                  </a:txBody>
                  <a:tcPr marL="67733" marR="67733" marT="33867" marB="33867" anchor="ctr"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28600" y="228600"/>
          <a:ext cx="8686800" cy="6410094"/>
        </p:xfrm>
        <a:graphic>
          <a:graphicData uri="http://schemas.openxmlformats.org/drawingml/2006/table">
            <a:tbl>
              <a:tblPr>
                <a:tableStyleId>{775DCB02-9BB8-47FD-8907-85C794F793BA}</a:tableStyleId>
              </a:tblPr>
              <a:tblGrid>
                <a:gridCol w="2171700"/>
                <a:gridCol w="2171700"/>
                <a:gridCol w="2171700"/>
                <a:gridCol w="2171700"/>
              </a:tblGrid>
              <a:tr h="386492">
                <a:tc gridSpan="4"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Go / </a:t>
                      </a:r>
                      <a:r>
                        <a:rPr lang="hi-IN" sz="1800" dirty="0"/>
                        <a:t>गम् / </a:t>
                      </a:r>
                      <a:r>
                        <a:rPr lang="en-US" sz="1800" dirty="0" err="1"/>
                        <a:t>gam</a:t>
                      </a:r>
                      <a:endParaRPr lang="en-US" sz="1800" dirty="0"/>
                    </a:p>
                  </a:txBody>
                  <a:tcPr marL="64508" marR="64508" marT="32254" marB="32254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78052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Person / </a:t>
                      </a:r>
                      <a:r>
                        <a:rPr lang="hi-IN" sz="2000" dirty="0"/>
                        <a:t>पुरुष / </a:t>
                      </a:r>
                      <a:r>
                        <a:rPr lang="en-US" sz="2000" dirty="0" err="1"/>
                        <a:t>puruSha</a:t>
                      </a:r>
                      <a:endParaRPr lang="en-US" sz="2000" dirty="0"/>
                    </a:p>
                  </a:txBody>
                  <a:tcPr marL="64508" marR="64508" marT="32254" marB="32254"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Number / </a:t>
                      </a:r>
                      <a:r>
                        <a:rPr lang="hi-IN" sz="2400" dirty="0"/>
                        <a:t>वचन / </a:t>
                      </a:r>
                      <a:r>
                        <a:rPr lang="en-US" sz="2400" dirty="0" err="1"/>
                        <a:t>vachana</a:t>
                      </a:r>
                      <a:endParaRPr lang="en-US" sz="2400" dirty="0"/>
                    </a:p>
                  </a:txBody>
                  <a:tcPr marL="64508" marR="64508" marT="32254" marB="32254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969614"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 marL="64508" marR="64508" marT="32254" marB="3225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Singular </a:t>
                      </a:r>
                      <a:br>
                        <a:rPr lang="en-US" sz="2000" dirty="0"/>
                      </a:br>
                      <a:r>
                        <a:rPr lang="hi-IN" sz="2000" dirty="0"/>
                        <a:t>एकवचन / </a:t>
                      </a:r>
                      <a:r>
                        <a:rPr lang="en-US" sz="2000" dirty="0" err="1"/>
                        <a:t>ekavachana</a:t>
                      </a:r>
                      <a:endParaRPr lang="en-US" sz="2000" dirty="0"/>
                    </a:p>
                  </a:txBody>
                  <a:tcPr marL="64508" marR="64508" marT="32254" marB="3225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Dual </a:t>
                      </a:r>
                      <a:br>
                        <a:rPr lang="en-US" sz="2000" dirty="0"/>
                      </a:br>
                      <a:r>
                        <a:rPr lang="hi-IN" sz="2000" dirty="0"/>
                        <a:t>द्वीवचन / </a:t>
                      </a:r>
                      <a:r>
                        <a:rPr lang="en-US" sz="2000" dirty="0" err="1"/>
                        <a:t>dviivachana</a:t>
                      </a:r>
                      <a:endParaRPr lang="en-US" sz="2000" dirty="0"/>
                    </a:p>
                  </a:txBody>
                  <a:tcPr marL="64508" marR="64508" marT="32254" marB="3225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Plural </a:t>
                      </a:r>
                      <a:br>
                        <a:rPr lang="en-US" sz="2000" dirty="0"/>
                      </a:br>
                      <a:r>
                        <a:rPr lang="hi-IN" sz="2000" dirty="0"/>
                        <a:t>बहुवचन / </a:t>
                      </a:r>
                      <a:r>
                        <a:rPr lang="en-US" sz="2000" dirty="0" err="1"/>
                        <a:t>bahuvachana</a:t>
                      </a:r>
                      <a:endParaRPr lang="en-US" sz="2000" dirty="0"/>
                    </a:p>
                  </a:txBody>
                  <a:tcPr marL="64508" marR="64508" marT="32254" marB="32254" anchor="ctr"/>
                </a:tc>
              </a:tr>
              <a:tr h="1261174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Third </a:t>
                      </a:r>
                      <a:br>
                        <a:rPr lang="en-US" sz="2000" dirty="0"/>
                      </a:br>
                      <a:r>
                        <a:rPr lang="hi-IN" sz="2000" dirty="0"/>
                        <a:t>प्रथम / </a:t>
                      </a:r>
                      <a:r>
                        <a:rPr lang="en-US" sz="2000" dirty="0" err="1"/>
                        <a:t>prathama</a:t>
                      </a:r>
                      <a:endParaRPr lang="en-US" sz="2000" dirty="0"/>
                    </a:p>
                  </a:txBody>
                  <a:tcPr marL="64508" marR="64508" marT="32254" marB="3225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i-IN" sz="2000" dirty="0"/>
                        <a:t>गच्छति / </a:t>
                      </a:r>
                      <a:r>
                        <a:rPr lang="en-US" sz="2000" dirty="0" err="1"/>
                        <a:t>gachchhati</a:t>
                      </a:r>
                      <a:r>
                        <a:rPr lang="en-US" sz="2000" dirty="0"/>
                        <a:t/>
                      </a:r>
                      <a:br>
                        <a:rPr lang="en-US" sz="2000" dirty="0"/>
                      </a:br>
                      <a:r>
                        <a:rPr lang="en-US" sz="2000" dirty="0"/>
                        <a:t>(is going)</a:t>
                      </a:r>
                    </a:p>
                  </a:txBody>
                  <a:tcPr marL="64508" marR="64508" marT="32254" marB="32254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/>
                        <a:t>गच्छतः</a:t>
                      </a:r>
                      <a:r>
                        <a:rPr lang="en-US" sz="2000" dirty="0"/>
                        <a:t> / </a:t>
                      </a:r>
                      <a:r>
                        <a:rPr lang="en-US" sz="2000" dirty="0" err="1"/>
                        <a:t>gachchhataH</a:t>
                      </a:r>
                      <a:r>
                        <a:rPr lang="en-US" sz="2000" dirty="0"/>
                        <a:t/>
                      </a:r>
                      <a:br>
                        <a:rPr lang="en-US" sz="2000" dirty="0"/>
                      </a:br>
                      <a:r>
                        <a:rPr lang="en-US" sz="2000" dirty="0"/>
                        <a:t>(both are going)</a:t>
                      </a:r>
                    </a:p>
                  </a:txBody>
                  <a:tcPr marL="64508" marR="64508" marT="32254" marB="32254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/>
                        <a:t>गच्छन्ति / gachchhanti</a:t>
                      </a:r>
                      <a:br>
                        <a:rPr lang="en-US" sz="2000"/>
                      </a:br>
                      <a:r>
                        <a:rPr lang="en-US" sz="2000"/>
                        <a:t>(many are going)</a:t>
                      </a:r>
                    </a:p>
                  </a:txBody>
                  <a:tcPr marL="64508" marR="64508" marT="32254" marB="32254" anchor="ctr">
                    <a:solidFill>
                      <a:srgbClr val="00B0F0"/>
                    </a:solidFill>
                  </a:tcPr>
                </a:tc>
              </a:tr>
              <a:tr h="1552734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Second </a:t>
                      </a:r>
                      <a:br>
                        <a:rPr lang="en-US" sz="2000" dirty="0"/>
                      </a:br>
                      <a:r>
                        <a:rPr lang="hi-IN" sz="2000" dirty="0"/>
                        <a:t>मध्यम / </a:t>
                      </a:r>
                      <a:r>
                        <a:rPr lang="en-US" sz="2000" dirty="0" err="1"/>
                        <a:t>madhyama</a:t>
                      </a:r>
                      <a:endParaRPr lang="en-US" sz="2000" dirty="0"/>
                    </a:p>
                  </a:txBody>
                  <a:tcPr marL="64508" marR="64508" marT="32254" marB="3225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/>
                        <a:t>गच्छसि</a:t>
                      </a:r>
                      <a:r>
                        <a:rPr lang="en-US" sz="2000" dirty="0"/>
                        <a:t> / </a:t>
                      </a:r>
                      <a:r>
                        <a:rPr lang="en-US" sz="2000" dirty="0" err="1"/>
                        <a:t>gachchhasi</a:t>
                      </a:r>
                      <a:r>
                        <a:rPr lang="en-US" sz="2000" dirty="0"/>
                        <a:t/>
                      </a:r>
                      <a:br>
                        <a:rPr lang="en-US" sz="2000" dirty="0"/>
                      </a:br>
                      <a:r>
                        <a:rPr lang="en-US" sz="2000" dirty="0"/>
                        <a:t>(you are going)</a:t>
                      </a:r>
                    </a:p>
                  </a:txBody>
                  <a:tcPr marL="64508" marR="64508" marT="32254" marB="32254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/>
                        <a:t>गच्छथः</a:t>
                      </a:r>
                      <a:r>
                        <a:rPr lang="en-US" sz="2000" dirty="0"/>
                        <a:t> / </a:t>
                      </a:r>
                      <a:r>
                        <a:rPr lang="en-US" sz="2000" dirty="0" err="1"/>
                        <a:t>gachchhathaH</a:t>
                      </a:r>
                      <a:r>
                        <a:rPr lang="en-US" sz="2000" dirty="0"/>
                        <a:t/>
                      </a:r>
                      <a:br>
                        <a:rPr lang="en-US" sz="2000" dirty="0"/>
                      </a:br>
                      <a:r>
                        <a:rPr lang="en-US" sz="2000" dirty="0"/>
                        <a:t>(you two are going)</a:t>
                      </a:r>
                    </a:p>
                  </a:txBody>
                  <a:tcPr marL="64508" marR="64508" marT="32254" marB="32254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/>
                        <a:t>गच्छथ</a:t>
                      </a:r>
                      <a:r>
                        <a:rPr lang="en-US" sz="2000" dirty="0"/>
                        <a:t> / </a:t>
                      </a:r>
                      <a:r>
                        <a:rPr lang="en-US" sz="2000" dirty="0" err="1"/>
                        <a:t>gachchhatha</a:t>
                      </a:r>
                      <a:r>
                        <a:rPr lang="en-US" sz="2000" dirty="0"/>
                        <a:t/>
                      </a:r>
                      <a:br>
                        <a:rPr lang="en-US" sz="2000" dirty="0"/>
                      </a:br>
                      <a:r>
                        <a:rPr lang="en-US" sz="2000" dirty="0"/>
                        <a:t>(you all are going)</a:t>
                      </a:r>
                    </a:p>
                  </a:txBody>
                  <a:tcPr marL="64508" marR="64508" marT="32254" marB="32254" anchor="ctr">
                    <a:solidFill>
                      <a:srgbClr val="00B0F0"/>
                    </a:solidFill>
                  </a:tcPr>
                </a:tc>
              </a:tr>
              <a:tr h="1552734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First </a:t>
                      </a:r>
                      <a:br>
                        <a:rPr lang="en-US" sz="2000" dirty="0"/>
                      </a:br>
                      <a:r>
                        <a:rPr lang="hi-IN" sz="2000" dirty="0"/>
                        <a:t>उत्तम / </a:t>
                      </a:r>
                      <a:r>
                        <a:rPr lang="en-US" sz="2000" dirty="0" err="1"/>
                        <a:t>uttama</a:t>
                      </a:r>
                      <a:endParaRPr lang="en-US" sz="2000" dirty="0"/>
                    </a:p>
                  </a:txBody>
                  <a:tcPr marL="64508" marR="64508" marT="32254" marB="3225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i-IN" sz="2000"/>
                        <a:t>गच्छामि / </a:t>
                      </a:r>
                      <a:r>
                        <a:rPr lang="en-US" sz="2000"/>
                        <a:t>gachchhaami</a:t>
                      </a:r>
                      <a:br>
                        <a:rPr lang="en-US" sz="2000"/>
                      </a:br>
                      <a:r>
                        <a:rPr lang="en-US" sz="2000"/>
                        <a:t>(i am going)</a:t>
                      </a:r>
                    </a:p>
                  </a:txBody>
                  <a:tcPr marL="64508" marR="64508" marT="32254" marB="32254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/>
                        <a:t>गच्छावः</a:t>
                      </a:r>
                      <a:r>
                        <a:rPr lang="en-US" sz="2000" dirty="0"/>
                        <a:t> / </a:t>
                      </a:r>
                      <a:r>
                        <a:rPr lang="en-US" sz="2000" dirty="0" err="1"/>
                        <a:t>gachchhaavaH</a:t>
                      </a:r>
                      <a:r>
                        <a:rPr lang="en-US" sz="2000" dirty="0"/>
                        <a:t/>
                      </a:r>
                      <a:br>
                        <a:rPr lang="en-US" sz="2000" dirty="0"/>
                      </a:br>
                      <a:r>
                        <a:rPr lang="en-US" sz="2000" dirty="0"/>
                        <a:t>(both of us going)</a:t>
                      </a:r>
                    </a:p>
                  </a:txBody>
                  <a:tcPr marL="64508" marR="64508" marT="32254" marB="32254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/>
                        <a:t>गच्छामः</a:t>
                      </a:r>
                      <a:r>
                        <a:rPr lang="en-US" sz="2000" dirty="0"/>
                        <a:t> / </a:t>
                      </a:r>
                      <a:r>
                        <a:rPr lang="en-US" sz="2000" dirty="0" err="1"/>
                        <a:t>gachchhaamaH</a:t>
                      </a:r>
                      <a:r>
                        <a:rPr lang="en-US" sz="2000" dirty="0"/>
                        <a:t/>
                      </a:r>
                      <a:br>
                        <a:rPr lang="en-US" sz="2000" dirty="0"/>
                      </a:br>
                      <a:r>
                        <a:rPr lang="en-US" sz="2000" dirty="0"/>
                        <a:t>(all of us going)</a:t>
                      </a:r>
                    </a:p>
                  </a:txBody>
                  <a:tcPr marL="64508" marR="64508" marT="32254" marB="32254" anchor="ctr"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/>
            </a:r>
            <a:b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</a:b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/>
            </a:r>
            <a:b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</a:b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228600" y="228600"/>
          <a:ext cx="8686804" cy="6324600"/>
        </p:xfrm>
        <a:graphic>
          <a:graphicData uri="http://schemas.openxmlformats.org/drawingml/2006/table">
            <a:tbl>
              <a:tblPr>
                <a:tableStyleId>{35758FB7-9AC5-4552-8A53-C91805E547FA}</a:tableStyleId>
              </a:tblPr>
              <a:tblGrid>
                <a:gridCol w="2171701"/>
                <a:gridCol w="2171701"/>
                <a:gridCol w="2171701"/>
                <a:gridCol w="2171701"/>
              </a:tblGrid>
              <a:tr h="819534">
                <a:tc gridSpan="4"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Read / </a:t>
                      </a:r>
                      <a:r>
                        <a:rPr lang="hi-IN" sz="2000" dirty="0"/>
                        <a:t>पठ् / </a:t>
                      </a:r>
                      <a:r>
                        <a:rPr lang="en-US" sz="2000" dirty="0" err="1"/>
                        <a:t>paTh</a:t>
                      </a:r>
                      <a:r>
                        <a:rPr lang="en-US" sz="2000" dirty="0"/>
                        <a:t> : </a:t>
                      </a:r>
                      <a:r>
                        <a:rPr lang="hi-IN" sz="2000" dirty="0"/>
                        <a:t>लङ्लकार / </a:t>
                      </a:r>
                      <a:r>
                        <a:rPr lang="en-US" sz="2000" dirty="0" err="1"/>
                        <a:t>laN^lakaara</a:t>
                      </a:r>
                      <a:r>
                        <a:rPr lang="en-US" sz="2000" dirty="0"/>
                        <a:t/>
                      </a:r>
                      <a:br>
                        <a:rPr lang="en-US" sz="2000" dirty="0"/>
                      </a:br>
                      <a:r>
                        <a:rPr lang="en-US" sz="2000" dirty="0"/>
                        <a:t>(Past tense / </a:t>
                      </a:r>
                      <a:r>
                        <a:rPr lang="hi-IN" sz="2000" dirty="0"/>
                        <a:t>भुतकाल / </a:t>
                      </a:r>
                      <a:r>
                        <a:rPr lang="en-US" sz="2000" dirty="0" err="1"/>
                        <a:t>bhutakaala</a:t>
                      </a:r>
                      <a:r>
                        <a:rPr lang="en-US" sz="2000" dirty="0"/>
                        <a:t>) </a:t>
                      </a:r>
                    </a:p>
                  </a:txBody>
                  <a:tcPr marL="75259" marR="75259" marT="37630" marB="3763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819534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Person / </a:t>
                      </a:r>
                      <a:r>
                        <a:rPr lang="hi-IN" sz="2000" dirty="0"/>
                        <a:t>पुरुष / </a:t>
                      </a:r>
                      <a:r>
                        <a:rPr lang="en-US" sz="2000" dirty="0" err="1"/>
                        <a:t>puruSha</a:t>
                      </a:r>
                      <a:endParaRPr lang="en-US" sz="2000" dirty="0"/>
                    </a:p>
                  </a:txBody>
                  <a:tcPr marL="75259" marR="75259" marT="37630" marB="37630"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Number / </a:t>
                      </a:r>
                      <a:r>
                        <a:rPr lang="hi-IN" sz="2400" dirty="0"/>
                        <a:t>वचन / </a:t>
                      </a:r>
                      <a:r>
                        <a:rPr lang="en-US" sz="2400" dirty="0" err="1"/>
                        <a:t>vachana</a:t>
                      </a:r>
                      <a:endParaRPr lang="en-US" sz="2400" dirty="0"/>
                    </a:p>
                  </a:txBody>
                  <a:tcPr marL="75259" marR="75259" marT="37630" marB="3763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171383"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 marL="75259" marR="75259" marT="37630" marB="3763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Singular </a:t>
                      </a:r>
                      <a:br>
                        <a:rPr lang="en-US" sz="2000" dirty="0"/>
                      </a:br>
                      <a:r>
                        <a:rPr lang="hi-IN" sz="2000" dirty="0"/>
                        <a:t>एकवचन / </a:t>
                      </a:r>
                      <a:r>
                        <a:rPr lang="en-US" sz="2000" dirty="0" err="1"/>
                        <a:t>ekavachana</a:t>
                      </a:r>
                      <a:endParaRPr lang="en-US" sz="2000" dirty="0"/>
                    </a:p>
                  </a:txBody>
                  <a:tcPr marL="75259" marR="75259" marT="37630" marB="3763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Dual </a:t>
                      </a:r>
                      <a:br>
                        <a:rPr lang="en-US" sz="2000" dirty="0"/>
                      </a:br>
                      <a:r>
                        <a:rPr lang="hi-IN" sz="2000" dirty="0"/>
                        <a:t>द्वीवचन / </a:t>
                      </a:r>
                      <a:r>
                        <a:rPr lang="en-US" sz="2000" dirty="0" err="1"/>
                        <a:t>dviivachana</a:t>
                      </a:r>
                      <a:endParaRPr lang="en-US" sz="2000" dirty="0"/>
                    </a:p>
                  </a:txBody>
                  <a:tcPr marL="75259" marR="75259" marT="37630" marB="3763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Plural </a:t>
                      </a:r>
                      <a:br>
                        <a:rPr lang="en-US" sz="2000" dirty="0"/>
                      </a:br>
                      <a:r>
                        <a:rPr lang="hi-IN" sz="2000" dirty="0"/>
                        <a:t>बहुवचन / </a:t>
                      </a:r>
                      <a:r>
                        <a:rPr lang="en-US" sz="2000" dirty="0" err="1"/>
                        <a:t>bahuvachana</a:t>
                      </a:r>
                      <a:endParaRPr lang="en-US" sz="2000" dirty="0"/>
                    </a:p>
                  </a:txBody>
                  <a:tcPr marL="75259" marR="75259" marT="37630" marB="37630" anchor="ctr"/>
                </a:tc>
              </a:tr>
              <a:tr h="1171383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Third </a:t>
                      </a:r>
                      <a:br>
                        <a:rPr lang="en-US" sz="2000" dirty="0"/>
                      </a:br>
                      <a:r>
                        <a:rPr lang="hi-IN" sz="2000" dirty="0"/>
                        <a:t>प्रथम / </a:t>
                      </a:r>
                      <a:r>
                        <a:rPr lang="en-US" sz="2000" dirty="0" err="1"/>
                        <a:t>prathama</a:t>
                      </a:r>
                      <a:endParaRPr lang="en-US" sz="2000" dirty="0"/>
                    </a:p>
                  </a:txBody>
                  <a:tcPr marL="75259" marR="75259" marT="37630" marB="3763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i-IN" sz="2000" dirty="0"/>
                        <a:t>अपठत् / </a:t>
                      </a:r>
                      <a:r>
                        <a:rPr lang="en-US" sz="2000" dirty="0" err="1"/>
                        <a:t>apaThat</a:t>
                      </a:r>
                      <a:endParaRPr lang="en-US" sz="2000" dirty="0"/>
                    </a:p>
                  </a:txBody>
                  <a:tcPr marL="75259" marR="75259" marT="37630" marB="3763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i-IN" sz="2000"/>
                        <a:t>अपठताम् / </a:t>
                      </a:r>
                      <a:r>
                        <a:rPr lang="en-US" sz="2000"/>
                        <a:t>apaThataam</a:t>
                      </a:r>
                    </a:p>
                  </a:txBody>
                  <a:tcPr marL="75259" marR="75259" marT="37630" marB="3763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i-IN" sz="2000"/>
                        <a:t>अपठन् / </a:t>
                      </a:r>
                      <a:r>
                        <a:rPr lang="en-US" sz="2000"/>
                        <a:t>apaThan</a:t>
                      </a:r>
                    </a:p>
                  </a:txBody>
                  <a:tcPr marL="75259" marR="75259" marT="37630" marB="3763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1171383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Second </a:t>
                      </a:r>
                      <a:br>
                        <a:rPr lang="en-US" sz="2000" dirty="0"/>
                      </a:br>
                      <a:r>
                        <a:rPr lang="hi-IN" sz="2000" dirty="0"/>
                        <a:t>मध्यम / </a:t>
                      </a:r>
                      <a:r>
                        <a:rPr lang="en-US" sz="2000" dirty="0" err="1"/>
                        <a:t>madhyama</a:t>
                      </a:r>
                      <a:endParaRPr lang="en-US" sz="2000" dirty="0"/>
                    </a:p>
                  </a:txBody>
                  <a:tcPr marL="75259" marR="75259" marT="37630" marB="3763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i-IN" sz="2000" dirty="0"/>
                        <a:t>अपठः / </a:t>
                      </a:r>
                      <a:r>
                        <a:rPr lang="en-US" sz="2000" dirty="0" err="1"/>
                        <a:t>apaThaH</a:t>
                      </a:r>
                      <a:endParaRPr lang="en-US" sz="2000" dirty="0"/>
                    </a:p>
                  </a:txBody>
                  <a:tcPr marL="75259" marR="75259" marT="37630" marB="3763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i-IN" sz="2000" dirty="0"/>
                        <a:t>अपठतम् / </a:t>
                      </a:r>
                      <a:r>
                        <a:rPr lang="en-US" sz="2000" dirty="0" err="1"/>
                        <a:t>apaThatam</a:t>
                      </a:r>
                      <a:endParaRPr lang="en-US" sz="2000" dirty="0"/>
                    </a:p>
                  </a:txBody>
                  <a:tcPr marL="75259" marR="75259" marT="37630" marB="3763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i-IN" sz="2000"/>
                        <a:t>अपठत / </a:t>
                      </a:r>
                      <a:r>
                        <a:rPr lang="en-US" sz="2000"/>
                        <a:t>apaThata</a:t>
                      </a:r>
                    </a:p>
                  </a:txBody>
                  <a:tcPr marL="75259" marR="75259" marT="37630" marB="3763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1171383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First </a:t>
                      </a:r>
                      <a:br>
                        <a:rPr lang="en-US" sz="2000" dirty="0"/>
                      </a:br>
                      <a:r>
                        <a:rPr lang="hi-IN" sz="2000" dirty="0"/>
                        <a:t>उत्तम / </a:t>
                      </a:r>
                      <a:r>
                        <a:rPr lang="en-US" sz="2000" dirty="0" err="1"/>
                        <a:t>uttama</a:t>
                      </a:r>
                      <a:endParaRPr lang="en-US" sz="2000" dirty="0"/>
                    </a:p>
                  </a:txBody>
                  <a:tcPr marL="75259" marR="75259" marT="37630" marB="3763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i-IN" sz="2000"/>
                        <a:t>अपठम् / </a:t>
                      </a:r>
                      <a:r>
                        <a:rPr lang="en-US" sz="2000"/>
                        <a:t>apaTham</a:t>
                      </a:r>
                    </a:p>
                  </a:txBody>
                  <a:tcPr marL="75259" marR="75259" marT="37630" marB="3763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i-IN" sz="2000" dirty="0"/>
                        <a:t>अपठाव / </a:t>
                      </a:r>
                      <a:r>
                        <a:rPr lang="en-US" sz="2000" dirty="0" err="1"/>
                        <a:t>apaThaava</a:t>
                      </a:r>
                      <a:endParaRPr lang="en-US" sz="2000" dirty="0"/>
                    </a:p>
                  </a:txBody>
                  <a:tcPr marL="75259" marR="75259" marT="37630" marB="3763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i-IN" sz="2000" dirty="0"/>
                        <a:t>अपठाम / </a:t>
                      </a:r>
                      <a:r>
                        <a:rPr lang="en-US" sz="2000" dirty="0" err="1"/>
                        <a:t>apaThaama</a:t>
                      </a:r>
                      <a:endParaRPr lang="en-US" sz="2000" dirty="0"/>
                    </a:p>
                  </a:txBody>
                  <a:tcPr marL="75259" marR="75259" marT="37630" marB="3763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04798" y="304800"/>
          <a:ext cx="8610604" cy="6324600"/>
        </p:xfrm>
        <a:graphic>
          <a:graphicData uri="http://schemas.openxmlformats.org/drawingml/2006/table">
            <a:tbl>
              <a:tblPr>
                <a:tableStyleId>{35758FB7-9AC5-4552-8A53-C91805E547FA}</a:tableStyleId>
              </a:tblPr>
              <a:tblGrid>
                <a:gridCol w="2152651"/>
                <a:gridCol w="2152651"/>
                <a:gridCol w="2152651"/>
                <a:gridCol w="2152651"/>
              </a:tblGrid>
              <a:tr h="819534">
                <a:tc gridSpan="4"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Go / </a:t>
                      </a:r>
                      <a:r>
                        <a:rPr lang="hi-IN" sz="2000" dirty="0"/>
                        <a:t>गम् / </a:t>
                      </a:r>
                      <a:r>
                        <a:rPr lang="en-US" sz="2000" dirty="0" err="1"/>
                        <a:t>gam</a:t>
                      </a:r>
                      <a:r>
                        <a:rPr lang="en-US" sz="2000" dirty="0"/>
                        <a:t> : </a:t>
                      </a:r>
                      <a:r>
                        <a:rPr lang="hi-IN" sz="2000" dirty="0"/>
                        <a:t>लङ्लकार / </a:t>
                      </a:r>
                      <a:r>
                        <a:rPr lang="en-US" sz="2000" dirty="0" err="1"/>
                        <a:t>laN^lakaara</a:t>
                      </a:r>
                      <a:r>
                        <a:rPr lang="en-US" sz="2000" dirty="0"/>
                        <a:t/>
                      </a:r>
                      <a:br>
                        <a:rPr lang="en-US" sz="2000" dirty="0"/>
                      </a:br>
                      <a:r>
                        <a:rPr lang="en-US" sz="2000" dirty="0"/>
                        <a:t>(Past tense / </a:t>
                      </a:r>
                      <a:r>
                        <a:rPr lang="hi-IN" sz="2000" dirty="0"/>
                        <a:t>भुतकाल / </a:t>
                      </a:r>
                      <a:r>
                        <a:rPr lang="en-US" sz="2000" dirty="0" err="1"/>
                        <a:t>bhutakaala</a:t>
                      </a:r>
                      <a:r>
                        <a:rPr lang="en-US" sz="2000" dirty="0"/>
                        <a:t>) </a:t>
                      </a:r>
                    </a:p>
                  </a:txBody>
                  <a:tcPr marL="75259" marR="75259" marT="37630" marB="3763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819534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Person / </a:t>
                      </a:r>
                      <a:r>
                        <a:rPr lang="hi-IN" sz="2000" dirty="0"/>
                        <a:t>पुरुष / </a:t>
                      </a:r>
                      <a:r>
                        <a:rPr lang="en-US" sz="2000" dirty="0" err="1"/>
                        <a:t>puruSha</a:t>
                      </a:r>
                      <a:endParaRPr lang="en-US" sz="2000" dirty="0"/>
                    </a:p>
                  </a:txBody>
                  <a:tcPr marL="75259" marR="75259" marT="37630" marB="37630"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Number / </a:t>
                      </a:r>
                      <a:r>
                        <a:rPr lang="hi-IN" sz="2400" dirty="0"/>
                        <a:t>वचन / </a:t>
                      </a:r>
                      <a:r>
                        <a:rPr lang="en-US" sz="2400" dirty="0" err="1"/>
                        <a:t>vachana</a:t>
                      </a:r>
                      <a:endParaRPr lang="en-US" sz="2400" dirty="0"/>
                    </a:p>
                  </a:txBody>
                  <a:tcPr marL="75259" marR="75259" marT="37630" marB="3763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171383"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 marL="75259" marR="75259" marT="37630" marB="3763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Singular </a:t>
                      </a:r>
                      <a:br>
                        <a:rPr lang="en-US" sz="2000" dirty="0"/>
                      </a:br>
                      <a:r>
                        <a:rPr lang="hi-IN" sz="2000" dirty="0"/>
                        <a:t>एकवचन / </a:t>
                      </a:r>
                      <a:r>
                        <a:rPr lang="en-US" sz="2000" dirty="0" err="1"/>
                        <a:t>ekavachana</a:t>
                      </a:r>
                      <a:endParaRPr lang="en-US" sz="2000" dirty="0"/>
                    </a:p>
                  </a:txBody>
                  <a:tcPr marL="75259" marR="75259" marT="37630" marB="3763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Dual </a:t>
                      </a:r>
                      <a:br>
                        <a:rPr lang="en-US" sz="2000" dirty="0"/>
                      </a:br>
                      <a:r>
                        <a:rPr lang="hi-IN" sz="2000" dirty="0"/>
                        <a:t>द्वीवचन / </a:t>
                      </a:r>
                      <a:r>
                        <a:rPr lang="en-US" sz="2000" dirty="0" err="1"/>
                        <a:t>dviivachana</a:t>
                      </a:r>
                      <a:endParaRPr lang="en-US" sz="2000" dirty="0"/>
                    </a:p>
                  </a:txBody>
                  <a:tcPr marL="75259" marR="75259" marT="37630" marB="3763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Plural </a:t>
                      </a:r>
                      <a:br>
                        <a:rPr lang="en-US" sz="2000" dirty="0"/>
                      </a:br>
                      <a:r>
                        <a:rPr lang="hi-IN" sz="2000" dirty="0"/>
                        <a:t>बहुवचन / </a:t>
                      </a:r>
                      <a:r>
                        <a:rPr lang="en-US" sz="2000" dirty="0" err="1"/>
                        <a:t>bahuvachana</a:t>
                      </a:r>
                      <a:endParaRPr lang="en-US" sz="2000" dirty="0"/>
                    </a:p>
                  </a:txBody>
                  <a:tcPr marL="75259" marR="75259" marT="37630" marB="37630" anchor="ctr"/>
                </a:tc>
              </a:tr>
              <a:tr h="1171383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Third </a:t>
                      </a:r>
                      <a:br>
                        <a:rPr lang="en-US" sz="2000" dirty="0"/>
                      </a:br>
                      <a:r>
                        <a:rPr lang="hi-IN" sz="2000" dirty="0"/>
                        <a:t>प्रथम / </a:t>
                      </a:r>
                      <a:r>
                        <a:rPr lang="en-US" sz="2000" dirty="0" err="1"/>
                        <a:t>prathama</a:t>
                      </a:r>
                      <a:endParaRPr lang="en-US" sz="2000" dirty="0"/>
                    </a:p>
                  </a:txBody>
                  <a:tcPr marL="75259" marR="75259" marT="37630" marB="3763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i-IN" sz="2000" dirty="0"/>
                        <a:t>अगच्छत् / </a:t>
                      </a:r>
                      <a:r>
                        <a:rPr lang="en-US" sz="2000" dirty="0" err="1"/>
                        <a:t>agachchhat</a:t>
                      </a:r>
                      <a:endParaRPr lang="en-US" sz="2000" dirty="0"/>
                    </a:p>
                  </a:txBody>
                  <a:tcPr marL="75259" marR="75259" marT="37630" marB="3763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i-IN" sz="2000"/>
                        <a:t>अगच्छताम् / </a:t>
                      </a:r>
                      <a:r>
                        <a:rPr lang="en-US" sz="2000"/>
                        <a:t>agachchhataam</a:t>
                      </a:r>
                    </a:p>
                  </a:txBody>
                  <a:tcPr marL="75259" marR="75259" marT="37630" marB="3763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i-IN" sz="2000"/>
                        <a:t>अगच्छन् / </a:t>
                      </a:r>
                      <a:r>
                        <a:rPr lang="en-US" sz="2000"/>
                        <a:t>agachchhan</a:t>
                      </a:r>
                    </a:p>
                  </a:txBody>
                  <a:tcPr marL="75259" marR="75259" marT="37630" marB="3763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1171383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Second </a:t>
                      </a:r>
                      <a:br>
                        <a:rPr lang="en-US" sz="2000" dirty="0"/>
                      </a:br>
                      <a:r>
                        <a:rPr lang="hi-IN" sz="2000" dirty="0"/>
                        <a:t>मध्यम / </a:t>
                      </a:r>
                      <a:r>
                        <a:rPr lang="en-US" sz="2000" dirty="0" err="1"/>
                        <a:t>madhyama</a:t>
                      </a:r>
                      <a:endParaRPr lang="en-US" sz="2000" dirty="0"/>
                    </a:p>
                  </a:txBody>
                  <a:tcPr marL="75259" marR="75259" marT="37630" marB="3763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i-IN" sz="2000" dirty="0"/>
                        <a:t>अगच्छः / </a:t>
                      </a:r>
                      <a:r>
                        <a:rPr lang="en-US" sz="2000" dirty="0" err="1"/>
                        <a:t>agachchhaH</a:t>
                      </a:r>
                      <a:endParaRPr lang="en-US" sz="2000" dirty="0"/>
                    </a:p>
                  </a:txBody>
                  <a:tcPr marL="75259" marR="75259" marT="37630" marB="3763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i-IN" sz="2000" dirty="0"/>
                        <a:t>अगच्छतम् / </a:t>
                      </a:r>
                      <a:r>
                        <a:rPr lang="en-US" sz="2000" dirty="0" err="1"/>
                        <a:t>agachchhatam</a:t>
                      </a:r>
                      <a:endParaRPr lang="en-US" sz="2000" dirty="0"/>
                    </a:p>
                  </a:txBody>
                  <a:tcPr marL="75259" marR="75259" marT="37630" marB="3763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i-IN" sz="2000"/>
                        <a:t>अगच्छत / </a:t>
                      </a:r>
                      <a:r>
                        <a:rPr lang="en-US" sz="2000"/>
                        <a:t>agachchhata</a:t>
                      </a:r>
                    </a:p>
                  </a:txBody>
                  <a:tcPr marL="75259" marR="75259" marT="37630" marB="3763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1171383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First </a:t>
                      </a:r>
                      <a:br>
                        <a:rPr lang="en-US" sz="2000" dirty="0"/>
                      </a:br>
                      <a:r>
                        <a:rPr lang="hi-IN" sz="2000" dirty="0"/>
                        <a:t>उत्तम / </a:t>
                      </a:r>
                      <a:r>
                        <a:rPr lang="en-US" sz="2000" dirty="0" err="1"/>
                        <a:t>uttama</a:t>
                      </a:r>
                      <a:endParaRPr lang="en-US" sz="2000" dirty="0"/>
                    </a:p>
                  </a:txBody>
                  <a:tcPr marL="75259" marR="75259" marT="37630" marB="3763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i-IN" sz="2000"/>
                        <a:t>अगच्छम् / </a:t>
                      </a:r>
                      <a:r>
                        <a:rPr lang="en-US" sz="2000"/>
                        <a:t>agachchham</a:t>
                      </a:r>
                    </a:p>
                  </a:txBody>
                  <a:tcPr marL="75259" marR="75259" marT="37630" marB="3763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i-IN" sz="2000" dirty="0"/>
                        <a:t>अगच्छाव / </a:t>
                      </a:r>
                      <a:r>
                        <a:rPr lang="en-US" sz="2000" dirty="0" err="1"/>
                        <a:t>agachchhaava</a:t>
                      </a:r>
                      <a:endParaRPr lang="en-US" sz="2000" dirty="0"/>
                    </a:p>
                  </a:txBody>
                  <a:tcPr marL="75259" marR="75259" marT="37630" marB="3763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i-IN" sz="2000" dirty="0"/>
                        <a:t>अगच्छाम / </a:t>
                      </a:r>
                      <a:r>
                        <a:rPr lang="en-US" sz="2000" dirty="0" err="1"/>
                        <a:t>agachchhaama</a:t>
                      </a:r>
                      <a:endParaRPr lang="en-US" sz="2000" dirty="0"/>
                    </a:p>
                  </a:txBody>
                  <a:tcPr marL="75259" marR="75259" marT="37630" marB="3763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/>
            </a:r>
            <a:b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</a:b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457198" y="228600"/>
          <a:ext cx="8686804" cy="6629400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2171701"/>
                <a:gridCol w="2171701"/>
                <a:gridCol w="2171701"/>
                <a:gridCol w="2171701"/>
              </a:tblGrid>
              <a:tr h="859030">
                <a:tc gridSpan="4"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Read / </a:t>
                      </a:r>
                      <a:r>
                        <a:rPr lang="hi-IN" sz="1800" dirty="0"/>
                        <a:t>पठ् / </a:t>
                      </a:r>
                      <a:r>
                        <a:rPr lang="en-US" sz="1800" dirty="0" err="1"/>
                        <a:t>paTh</a:t>
                      </a:r>
                      <a:r>
                        <a:rPr lang="en-US" sz="1800" dirty="0"/>
                        <a:t> : </a:t>
                      </a:r>
                      <a:r>
                        <a:rPr lang="hi-IN" sz="1800" dirty="0"/>
                        <a:t>लृट्लकार / </a:t>
                      </a:r>
                      <a:r>
                        <a:rPr lang="en-US" sz="1800" dirty="0" err="1"/>
                        <a:t>lRRiTlakaara</a:t>
                      </a:r>
                      <a:r>
                        <a:rPr lang="en-US" sz="1800" dirty="0"/>
                        <a:t/>
                      </a:r>
                      <a:br>
                        <a:rPr lang="en-US" sz="1800" dirty="0"/>
                      </a:br>
                      <a:r>
                        <a:rPr lang="en-US" sz="1800" dirty="0"/>
                        <a:t>(Future tense / </a:t>
                      </a:r>
                      <a:r>
                        <a:rPr lang="hi-IN" sz="1800" dirty="0"/>
                        <a:t>भविष्यतकाल / </a:t>
                      </a:r>
                      <a:r>
                        <a:rPr lang="en-US" sz="1800" dirty="0" err="1"/>
                        <a:t>bhaviShyatakaala</a:t>
                      </a:r>
                      <a:r>
                        <a:rPr lang="en-US" sz="1800" dirty="0"/>
                        <a:t>) </a:t>
                      </a:r>
                    </a:p>
                  </a:txBody>
                  <a:tcPr marL="75259" marR="75259" marT="37630" marB="3763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85903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Person / </a:t>
                      </a:r>
                      <a:r>
                        <a:rPr lang="hi-IN" sz="2000" dirty="0"/>
                        <a:t>पुरुष / </a:t>
                      </a:r>
                      <a:r>
                        <a:rPr lang="en-US" sz="2000" dirty="0" err="1"/>
                        <a:t>puruSha</a:t>
                      </a:r>
                      <a:endParaRPr lang="en-US" sz="2000" dirty="0"/>
                    </a:p>
                  </a:txBody>
                  <a:tcPr marL="75259" marR="75259" marT="37630" marB="37630"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Number / </a:t>
                      </a:r>
                      <a:r>
                        <a:rPr lang="hi-IN" sz="2400" dirty="0"/>
                        <a:t>वचन / </a:t>
                      </a:r>
                      <a:r>
                        <a:rPr lang="en-US" sz="2400" dirty="0" err="1"/>
                        <a:t>vachana</a:t>
                      </a:r>
                      <a:endParaRPr lang="en-US" sz="2400" dirty="0"/>
                    </a:p>
                  </a:txBody>
                  <a:tcPr marL="75259" marR="75259" marT="37630" marB="3763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227835"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 marL="75259" marR="75259" marT="37630" marB="3763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Singular </a:t>
                      </a:r>
                      <a:br>
                        <a:rPr lang="en-US" sz="2000" dirty="0"/>
                      </a:br>
                      <a:r>
                        <a:rPr lang="hi-IN" sz="2000" dirty="0"/>
                        <a:t>एकवचन / </a:t>
                      </a:r>
                      <a:r>
                        <a:rPr lang="en-US" sz="2000" dirty="0" err="1"/>
                        <a:t>ekavachana</a:t>
                      </a:r>
                      <a:endParaRPr lang="en-US" sz="2000" dirty="0"/>
                    </a:p>
                  </a:txBody>
                  <a:tcPr marL="75259" marR="75259" marT="37630" marB="3763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Dual </a:t>
                      </a:r>
                      <a:br>
                        <a:rPr lang="en-US" sz="2000" dirty="0"/>
                      </a:br>
                      <a:r>
                        <a:rPr lang="hi-IN" sz="2000" dirty="0"/>
                        <a:t>द्वीवचन / </a:t>
                      </a:r>
                      <a:r>
                        <a:rPr lang="en-US" sz="2000" dirty="0" err="1"/>
                        <a:t>dviivachana</a:t>
                      </a:r>
                      <a:endParaRPr lang="en-US" sz="2000" dirty="0"/>
                    </a:p>
                  </a:txBody>
                  <a:tcPr marL="75259" marR="75259" marT="37630" marB="3763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Plural </a:t>
                      </a:r>
                      <a:br>
                        <a:rPr lang="en-US" sz="2000" dirty="0"/>
                      </a:br>
                      <a:r>
                        <a:rPr lang="hi-IN" sz="2000" dirty="0"/>
                        <a:t>बहुवचन / </a:t>
                      </a:r>
                      <a:r>
                        <a:rPr lang="en-US" sz="2000" dirty="0" err="1"/>
                        <a:t>bahuvachana</a:t>
                      </a:r>
                      <a:endParaRPr lang="en-US" sz="2000" dirty="0"/>
                    </a:p>
                  </a:txBody>
                  <a:tcPr marL="75259" marR="75259" marT="37630" marB="37630" anchor="ctr"/>
                </a:tc>
              </a:tr>
              <a:tr h="122783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Third </a:t>
                      </a:r>
                      <a:br>
                        <a:rPr lang="en-US" sz="2000" dirty="0"/>
                      </a:br>
                      <a:r>
                        <a:rPr lang="hi-IN" sz="2000" dirty="0"/>
                        <a:t>प्रथम / </a:t>
                      </a:r>
                      <a:r>
                        <a:rPr lang="en-US" sz="2000" dirty="0" err="1"/>
                        <a:t>prathama</a:t>
                      </a:r>
                      <a:endParaRPr lang="en-US" sz="2000" dirty="0"/>
                    </a:p>
                  </a:txBody>
                  <a:tcPr marL="75259" marR="75259" marT="37630" marB="3763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i-IN" sz="2000" dirty="0"/>
                        <a:t>पठिष्यति / </a:t>
                      </a:r>
                      <a:r>
                        <a:rPr lang="en-US" sz="2000" dirty="0" err="1"/>
                        <a:t>paThiShyati</a:t>
                      </a:r>
                      <a:endParaRPr lang="en-US" sz="2000" dirty="0">
                        <a:solidFill>
                          <a:srgbClr val="0070C0"/>
                        </a:solidFill>
                      </a:endParaRPr>
                    </a:p>
                  </a:txBody>
                  <a:tcPr marL="75259" marR="75259" marT="37630" marB="3763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i-IN" sz="2000"/>
                        <a:t>पठिष्यतः / </a:t>
                      </a:r>
                      <a:r>
                        <a:rPr lang="en-US" sz="2000"/>
                        <a:t>paThiShyataH</a:t>
                      </a:r>
                      <a:endParaRPr lang="en-US" sz="2000">
                        <a:solidFill>
                          <a:srgbClr val="0070C0"/>
                        </a:solidFill>
                      </a:endParaRPr>
                    </a:p>
                  </a:txBody>
                  <a:tcPr marL="75259" marR="75259" marT="37630" marB="3763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i-IN" sz="2000"/>
                        <a:t>पठिष्यन्ति / </a:t>
                      </a:r>
                      <a:r>
                        <a:rPr lang="en-US" sz="2000"/>
                        <a:t>paThiShyanti</a:t>
                      </a:r>
                      <a:endParaRPr lang="en-US" sz="2000">
                        <a:solidFill>
                          <a:srgbClr val="0070C0"/>
                        </a:solidFill>
                      </a:endParaRPr>
                    </a:p>
                  </a:txBody>
                  <a:tcPr marL="75259" marR="75259" marT="37630" marB="3763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122783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Second </a:t>
                      </a:r>
                      <a:br>
                        <a:rPr lang="en-US" sz="2000" dirty="0"/>
                      </a:br>
                      <a:r>
                        <a:rPr lang="hi-IN" sz="2000" dirty="0"/>
                        <a:t>मध्यम / </a:t>
                      </a:r>
                      <a:r>
                        <a:rPr lang="en-US" sz="2000" dirty="0" err="1"/>
                        <a:t>madhyama</a:t>
                      </a:r>
                      <a:endParaRPr lang="en-US" sz="2000" dirty="0"/>
                    </a:p>
                  </a:txBody>
                  <a:tcPr marL="75259" marR="75259" marT="37630" marB="3763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i-IN" sz="2000" dirty="0"/>
                        <a:t>पठिष्यसि / </a:t>
                      </a:r>
                      <a:r>
                        <a:rPr lang="en-US" sz="2000" dirty="0" err="1"/>
                        <a:t>paThiShyasi</a:t>
                      </a:r>
                      <a:endParaRPr lang="en-US" sz="2000" dirty="0">
                        <a:solidFill>
                          <a:srgbClr val="0070C0"/>
                        </a:solidFill>
                      </a:endParaRPr>
                    </a:p>
                  </a:txBody>
                  <a:tcPr marL="75259" marR="75259" marT="37630" marB="3763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i-IN" sz="2000" dirty="0"/>
                        <a:t>पठिष्यथः / </a:t>
                      </a:r>
                      <a:r>
                        <a:rPr lang="en-US" sz="2000" dirty="0" err="1"/>
                        <a:t>paThiShyathaH</a:t>
                      </a:r>
                      <a:endParaRPr lang="en-US" sz="2000" dirty="0">
                        <a:solidFill>
                          <a:srgbClr val="0070C0"/>
                        </a:solidFill>
                      </a:endParaRPr>
                    </a:p>
                  </a:txBody>
                  <a:tcPr marL="75259" marR="75259" marT="37630" marB="3763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i-IN" sz="2000"/>
                        <a:t>पठिष्यथ / </a:t>
                      </a:r>
                      <a:r>
                        <a:rPr lang="en-US" sz="2000"/>
                        <a:t>paThiShyatha</a:t>
                      </a:r>
                      <a:endParaRPr lang="en-US" sz="2000">
                        <a:solidFill>
                          <a:srgbClr val="0070C0"/>
                        </a:solidFill>
                      </a:endParaRPr>
                    </a:p>
                  </a:txBody>
                  <a:tcPr marL="75259" marR="75259" marT="37630" marB="3763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122783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First </a:t>
                      </a:r>
                      <a:br>
                        <a:rPr lang="en-US" sz="2000" dirty="0"/>
                      </a:br>
                      <a:r>
                        <a:rPr lang="hi-IN" sz="2000" dirty="0"/>
                        <a:t>उत्तम / </a:t>
                      </a:r>
                      <a:r>
                        <a:rPr lang="en-US" sz="2000" dirty="0" err="1"/>
                        <a:t>uttama</a:t>
                      </a:r>
                      <a:endParaRPr lang="en-US" sz="2000" dirty="0"/>
                    </a:p>
                  </a:txBody>
                  <a:tcPr marL="75259" marR="75259" marT="37630" marB="3763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i-IN" sz="2000"/>
                        <a:t>पठिष्यामि / </a:t>
                      </a:r>
                      <a:r>
                        <a:rPr lang="en-US" sz="2000"/>
                        <a:t>paThiShyaami</a:t>
                      </a:r>
                      <a:endParaRPr lang="en-US" sz="2000">
                        <a:solidFill>
                          <a:srgbClr val="0070C0"/>
                        </a:solidFill>
                      </a:endParaRPr>
                    </a:p>
                  </a:txBody>
                  <a:tcPr marL="75259" marR="75259" marT="37630" marB="3763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i-IN" sz="2000" dirty="0"/>
                        <a:t>पठिष्यावः / </a:t>
                      </a:r>
                      <a:r>
                        <a:rPr lang="en-US" sz="2000" dirty="0" err="1"/>
                        <a:t>paThiShyaabaH</a:t>
                      </a:r>
                      <a:endParaRPr lang="en-US" sz="2000" dirty="0">
                        <a:solidFill>
                          <a:srgbClr val="0070C0"/>
                        </a:solidFill>
                      </a:endParaRPr>
                    </a:p>
                  </a:txBody>
                  <a:tcPr marL="75259" marR="75259" marT="37630" marB="3763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i-IN" sz="2000" dirty="0"/>
                        <a:t>पठिष्यामः / </a:t>
                      </a:r>
                      <a:r>
                        <a:rPr lang="en-US" sz="2000" dirty="0" err="1"/>
                        <a:t>paThiShyaamaH</a:t>
                      </a:r>
                      <a:endParaRPr lang="en-US" sz="2000" dirty="0">
                        <a:solidFill>
                          <a:srgbClr val="0070C0"/>
                        </a:solidFill>
                      </a:endParaRPr>
                    </a:p>
                  </a:txBody>
                  <a:tcPr marL="75259" marR="75259" marT="37630" marB="3763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04798" y="152400"/>
          <a:ext cx="8610604" cy="6553200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2152651"/>
                <a:gridCol w="2152651"/>
                <a:gridCol w="2152651"/>
                <a:gridCol w="2152651"/>
              </a:tblGrid>
              <a:tr h="849156">
                <a:tc gridSpan="4"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Go / </a:t>
                      </a:r>
                      <a:r>
                        <a:rPr lang="hi-IN" sz="2400" dirty="0"/>
                        <a:t>गम् / </a:t>
                      </a:r>
                      <a:r>
                        <a:rPr lang="en-US" sz="2400" dirty="0" err="1"/>
                        <a:t>gam</a:t>
                      </a:r>
                      <a:r>
                        <a:rPr lang="en-US" sz="2400" dirty="0"/>
                        <a:t> : </a:t>
                      </a:r>
                      <a:r>
                        <a:rPr lang="hi-IN" sz="2400" dirty="0"/>
                        <a:t>लृट्लकार / </a:t>
                      </a:r>
                      <a:r>
                        <a:rPr lang="en-US" sz="2400" dirty="0" err="1"/>
                        <a:t>lRRiTlakaara</a:t>
                      </a:r>
                      <a:r>
                        <a:rPr lang="en-US" sz="2400" dirty="0"/>
                        <a:t> </a:t>
                      </a:r>
                      <a:br>
                        <a:rPr lang="en-US" sz="2400" dirty="0"/>
                      </a:br>
                      <a:r>
                        <a:rPr lang="en-US" sz="2400" dirty="0"/>
                        <a:t>(Future tense / </a:t>
                      </a:r>
                      <a:r>
                        <a:rPr lang="hi-IN" sz="2400" dirty="0"/>
                        <a:t>भविष्यतकाल / </a:t>
                      </a:r>
                      <a:r>
                        <a:rPr lang="en-US" sz="2400" dirty="0" err="1"/>
                        <a:t>bhaviShyatakaala</a:t>
                      </a:r>
                      <a:r>
                        <a:rPr lang="en-US" sz="2400" dirty="0"/>
                        <a:t>) </a:t>
                      </a:r>
                    </a:p>
                  </a:txBody>
                  <a:tcPr marL="75259" marR="75259" marT="37630" marB="3763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849156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Person / </a:t>
                      </a:r>
                      <a:r>
                        <a:rPr lang="hi-IN" sz="2000" dirty="0"/>
                        <a:t>पुरुष / </a:t>
                      </a:r>
                      <a:r>
                        <a:rPr lang="en-US" sz="2000" dirty="0" err="1"/>
                        <a:t>puruSha</a:t>
                      </a:r>
                      <a:endParaRPr lang="en-US" sz="2000" dirty="0"/>
                    </a:p>
                  </a:txBody>
                  <a:tcPr marL="75259" marR="75259" marT="37630" marB="37630"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Number / </a:t>
                      </a:r>
                      <a:r>
                        <a:rPr lang="hi-IN" sz="2000" dirty="0"/>
                        <a:t>वचन / </a:t>
                      </a:r>
                      <a:r>
                        <a:rPr lang="en-US" sz="2000" dirty="0" err="1"/>
                        <a:t>vachana</a:t>
                      </a:r>
                      <a:endParaRPr lang="en-US" sz="2000" dirty="0"/>
                    </a:p>
                  </a:txBody>
                  <a:tcPr marL="75259" marR="75259" marT="37630" marB="3763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213722"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 marL="75259" marR="75259" marT="37630" marB="3763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Singular </a:t>
                      </a:r>
                      <a:br>
                        <a:rPr lang="en-US" sz="1800" dirty="0"/>
                      </a:br>
                      <a:r>
                        <a:rPr lang="hi-IN" sz="1800" dirty="0"/>
                        <a:t>एकवचन / </a:t>
                      </a:r>
                      <a:r>
                        <a:rPr lang="en-US" sz="1800" dirty="0" err="1"/>
                        <a:t>ekavachana</a:t>
                      </a:r>
                      <a:endParaRPr lang="en-US" sz="1800" dirty="0"/>
                    </a:p>
                  </a:txBody>
                  <a:tcPr marL="75259" marR="75259" marT="37630" marB="3763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Dual </a:t>
                      </a:r>
                      <a:br>
                        <a:rPr lang="en-US" sz="1800" dirty="0"/>
                      </a:br>
                      <a:r>
                        <a:rPr lang="hi-IN" sz="1800" dirty="0"/>
                        <a:t>द्वीवचन / </a:t>
                      </a:r>
                      <a:r>
                        <a:rPr lang="en-US" sz="1800" dirty="0" err="1"/>
                        <a:t>dviivachana</a:t>
                      </a:r>
                      <a:endParaRPr lang="en-US" sz="1800" dirty="0"/>
                    </a:p>
                  </a:txBody>
                  <a:tcPr marL="75259" marR="75259" marT="37630" marB="3763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Plural </a:t>
                      </a:r>
                      <a:br>
                        <a:rPr lang="en-US" sz="1800" dirty="0"/>
                      </a:br>
                      <a:r>
                        <a:rPr lang="hi-IN" sz="1800" dirty="0"/>
                        <a:t>बहुवचन / </a:t>
                      </a:r>
                      <a:r>
                        <a:rPr lang="en-US" sz="1800" dirty="0" err="1"/>
                        <a:t>bahuvachana</a:t>
                      </a:r>
                      <a:endParaRPr lang="en-US" sz="1800" dirty="0"/>
                    </a:p>
                  </a:txBody>
                  <a:tcPr marL="75259" marR="75259" marT="37630" marB="37630" anchor="ctr"/>
                </a:tc>
              </a:tr>
              <a:tr h="1213722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Third </a:t>
                      </a:r>
                      <a:br>
                        <a:rPr lang="en-US" sz="2000" dirty="0"/>
                      </a:br>
                      <a:r>
                        <a:rPr lang="hi-IN" sz="2000" dirty="0"/>
                        <a:t>प्रथम / </a:t>
                      </a:r>
                      <a:r>
                        <a:rPr lang="en-US" sz="2000" dirty="0" err="1"/>
                        <a:t>prathama</a:t>
                      </a:r>
                      <a:endParaRPr lang="en-US" sz="2000" dirty="0"/>
                    </a:p>
                  </a:txBody>
                  <a:tcPr marL="75259" marR="75259" marT="37630" marB="3763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i-IN" sz="2000" dirty="0"/>
                        <a:t>गमिष्यति / </a:t>
                      </a:r>
                      <a:r>
                        <a:rPr lang="en-US" sz="2000" dirty="0" err="1"/>
                        <a:t>gamiShyati</a:t>
                      </a:r>
                      <a:endParaRPr lang="en-US" sz="2000" dirty="0"/>
                    </a:p>
                  </a:txBody>
                  <a:tcPr marL="75259" marR="75259" marT="37630" marB="3763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i-IN" sz="2000" dirty="0"/>
                        <a:t>गमिष्यतः / </a:t>
                      </a:r>
                      <a:r>
                        <a:rPr lang="en-US" sz="2000" dirty="0" err="1"/>
                        <a:t>gamiShyataH</a:t>
                      </a:r>
                      <a:endParaRPr lang="en-US" sz="2000" dirty="0"/>
                    </a:p>
                  </a:txBody>
                  <a:tcPr marL="75259" marR="75259" marT="37630" marB="3763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i-IN" sz="2000"/>
                        <a:t>गमिष्यन्ति / </a:t>
                      </a:r>
                      <a:r>
                        <a:rPr lang="en-US" sz="2000"/>
                        <a:t>gamiShyanti</a:t>
                      </a:r>
                    </a:p>
                  </a:txBody>
                  <a:tcPr marL="75259" marR="75259" marT="37630" marB="3763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1213722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Second </a:t>
                      </a:r>
                      <a:br>
                        <a:rPr lang="en-US" sz="2000" dirty="0"/>
                      </a:br>
                      <a:r>
                        <a:rPr lang="hi-IN" sz="2000" dirty="0"/>
                        <a:t>मध्यम / </a:t>
                      </a:r>
                      <a:r>
                        <a:rPr lang="en-US" sz="2000" dirty="0" err="1"/>
                        <a:t>madhyama</a:t>
                      </a:r>
                      <a:endParaRPr lang="en-US" sz="2000" dirty="0"/>
                    </a:p>
                  </a:txBody>
                  <a:tcPr marL="75259" marR="75259" marT="37630" marB="3763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i-IN" sz="2000" dirty="0"/>
                        <a:t>गमिष्यसि / </a:t>
                      </a:r>
                      <a:r>
                        <a:rPr lang="en-US" sz="2000" dirty="0" err="1"/>
                        <a:t>gamiShyasi</a:t>
                      </a:r>
                      <a:endParaRPr lang="en-US" sz="2000" dirty="0"/>
                    </a:p>
                  </a:txBody>
                  <a:tcPr marL="75259" marR="75259" marT="37630" marB="3763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i-IN" sz="2000" dirty="0"/>
                        <a:t>गमिष्यथः / </a:t>
                      </a:r>
                      <a:r>
                        <a:rPr lang="en-US" sz="2000" dirty="0" err="1"/>
                        <a:t>gamiShyathaH</a:t>
                      </a:r>
                      <a:endParaRPr lang="en-US" sz="2000" dirty="0"/>
                    </a:p>
                  </a:txBody>
                  <a:tcPr marL="75259" marR="75259" marT="37630" marB="3763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i-IN" sz="2000" dirty="0"/>
                        <a:t>गमिष्यथ / </a:t>
                      </a:r>
                      <a:r>
                        <a:rPr lang="en-US" sz="2000" dirty="0" err="1"/>
                        <a:t>gamiShyatha</a:t>
                      </a:r>
                      <a:endParaRPr lang="en-US" sz="2000" dirty="0"/>
                    </a:p>
                  </a:txBody>
                  <a:tcPr marL="75259" marR="75259" marT="37630" marB="3763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1213722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First </a:t>
                      </a:r>
                      <a:br>
                        <a:rPr lang="en-US" sz="2000" dirty="0"/>
                      </a:br>
                      <a:r>
                        <a:rPr lang="hi-IN" sz="2000" dirty="0"/>
                        <a:t>उत्तम / </a:t>
                      </a:r>
                      <a:r>
                        <a:rPr lang="en-US" sz="2000" dirty="0" err="1"/>
                        <a:t>uttama</a:t>
                      </a:r>
                      <a:endParaRPr lang="en-US" sz="2000" dirty="0"/>
                    </a:p>
                  </a:txBody>
                  <a:tcPr marL="75259" marR="75259" marT="37630" marB="3763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i-IN" sz="2000"/>
                        <a:t>गमिष्यामि / </a:t>
                      </a:r>
                      <a:r>
                        <a:rPr lang="en-US" sz="2000"/>
                        <a:t>gamiShyaami</a:t>
                      </a:r>
                    </a:p>
                  </a:txBody>
                  <a:tcPr marL="75259" marR="75259" marT="37630" marB="3763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i-IN" sz="2000" dirty="0"/>
                        <a:t>गमिष्यावः / </a:t>
                      </a:r>
                      <a:r>
                        <a:rPr lang="en-US" sz="2000" dirty="0" err="1"/>
                        <a:t>gamiShyaavaH</a:t>
                      </a:r>
                      <a:endParaRPr lang="en-US" sz="2000" dirty="0"/>
                    </a:p>
                  </a:txBody>
                  <a:tcPr marL="75259" marR="75259" marT="37630" marB="3763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i-IN" sz="2000" dirty="0"/>
                        <a:t>गमिष्यामः / </a:t>
                      </a:r>
                      <a:r>
                        <a:rPr lang="en-US" sz="2000" dirty="0" err="1"/>
                        <a:t>gamiShyaamaH</a:t>
                      </a:r>
                      <a:endParaRPr lang="en-US" sz="2000" dirty="0"/>
                    </a:p>
                  </a:txBody>
                  <a:tcPr marL="75259" marR="75259" marT="37630" marB="3763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383</Words>
  <Application>Microsoft Office PowerPoint</Application>
  <PresentationFormat>On-screen Show (4:3)</PresentationFormat>
  <Paragraphs>133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xp</dc:creator>
  <cp:lastModifiedBy>xp</cp:lastModifiedBy>
  <cp:revision>8</cp:revision>
  <dcterms:created xsi:type="dcterms:W3CDTF">2014-09-25T05:12:32Z</dcterms:created>
  <dcterms:modified xsi:type="dcterms:W3CDTF">2014-09-26T05:24:51Z</dcterms:modified>
</cp:coreProperties>
</file>